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2" r:id="rId3"/>
    <p:sldId id="257" r:id="rId4"/>
    <p:sldId id="262" r:id="rId5"/>
    <p:sldId id="263" r:id="rId6"/>
    <p:sldId id="264" r:id="rId7"/>
    <p:sldId id="265" r:id="rId8"/>
    <p:sldId id="266" r:id="rId9"/>
    <p:sldId id="258" r:id="rId10"/>
    <p:sldId id="259" r:id="rId11"/>
    <p:sldId id="260" r:id="rId12"/>
    <p:sldId id="261" r:id="rId13"/>
    <p:sldId id="267" r:id="rId14"/>
    <p:sldId id="268" r:id="rId15"/>
    <p:sldId id="274" r:id="rId16"/>
    <p:sldId id="273" r:id="rId17"/>
    <p:sldId id="270" r:id="rId18"/>
    <p:sldId id="271" r:id="rId19"/>
    <p:sldId id="25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5" autoAdjust="0"/>
    <p:restoredTop sz="94660"/>
  </p:normalViewPr>
  <p:slideViewPr>
    <p:cSldViewPr snapToGrid="0">
      <p:cViewPr varScale="1">
        <p:scale>
          <a:sx n="53" d="100"/>
          <a:sy n="53" d="100"/>
        </p:scale>
        <p:origin x="10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qpdc\Teachers\StellaW\My%20Documents\Book1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Pie Chart illustrating Plants selected for sensory garden 112 students surveyed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Votes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shade val="3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407-4A33-A5AD-126AFA3EFFA8}"/>
              </c:ext>
            </c:extLst>
          </c:dPt>
          <c:dPt>
            <c:idx val="1"/>
            <c:bubble3D val="0"/>
            <c:spPr>
              <a:solidFill>
                <a:schemeClr val="accent6">
                  <a:shade val="4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407-4A33-A5AD-126AFA3EFFA8}"/>
              </c:ext>
            </c:extLst>
          </c:dPt>
          <c:dPt>
            <c:idx val="2"/>
            <c:bubble3D val="0"/>
            <c:spPr>
              <a:solidFill>
                <a:schemeClr val="accent6">
                  <a:shade val="52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407-4A33-A5AD-126AFA3EFFA8}"/>
              </c:ext>
            </c:extLst>
          </c:dPt>
          <c:dPt>
            <c:idx val="3"/>
            <c:bubble3D val="0"/>
            <c:spPr>
              <a:solidFill>
                <a:schemeClr val="accent6">
                  <a:shade val="59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407-4A33-A5AD-126AFA3EFFA8}"/>
              </c:ext>
            </c:extLst>
          </c:dPt>
          <c:dPt>
            <c:idx val="4"/>
            <c:bubble3D val="0"/>
            <c:spPr>
              <a:solidFill>
                <a:schemeClr val="accent6">
                  <a:shade val="6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407-4A33-A5AD-126AFA3EFFA8}"/>
              </c:ext>
            </c:extLst>
          </c:dPt>
          <c:dPt>
            <c:idx val="5"/>
            <c:bubble3D val="0"/>
            <c:spPr>
              <a:solidFill>
                <a:schemeClr val="accent6">
                  <a:shade val="7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C407-4A33-A5AD-126AFA3EFFA8}"/>
              </c:ext>
            </c:extLst>
          </c:dPt>
          <c:dPt>
            <c:idx val="6"/>
            <c:bubble3D val="0"/>
            <c:spPr>
              <a:solidFill>
                <a:schemeClr val="accent6">
                  <a:shade val="81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C407-4A33-A5AD-126AFA3EFFA8}"/>
              </c:ext>
            </c:extLst>
          </c:dPt>
          <c:dPt>
            <c:idx val="7"/>
            <c:bubble3D val="0"/>
            <c:spPr>
              <a:solidFill>
                <a:schemeClr val="accent6">
                  <a:shade val="8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C407-4A33-A5AD-126AFA3EFFA8}"/>
              </c:ext>
            </c:extLst>
          </c:dPt>
          <c:dPt>
            <c:idx val="8"/>
            <c:bubble3D val="0"/>
            <c:spPr>
              <a:solidFill>
                <a:schemeClr val="accent6">
                  <a:shade val="9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C407-4A33-A5AD-126AFA3EFFA8}"/>
              </c:ext>
            </c:extLst>
          </c:dPt>
          <c:dPt>
            <c:idx val="9"/>
            <c:bubble3D val="0"/>
            <c:spPr>
              <a:solidFill>
                <a:schemeClr val="accent6">
                  <a:tint val="9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C407-4A33-A5AD-126AFA3EFFA8}"/>
              </c:ext>
            </c:extLst>
          </c:dPt>
          <c:dPt>
            <c:idx val="10"/>
            <c:bubble3D val="0"/>
            <c:spPr>
              <a:solidFill>
                <a:schemeClr val="accent6">
                  <a:tint val="89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C407-4A33-A5AD-126AFA3EFFA8}"/>
              </c:ext>
            </c:extLst>
          </c:dPt>
          <c:dPt>
            <c:idx val="11"/>
            <c:bubble3D val="0"/>
            <c:spPr>
              <a:solidFill>
                <a:schemeClr val="accent6">
                  <a:tint val="82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C407-4A33-A5AD-126AFA3EFFA8}"/>
              </c:ext>
            </c:extLst>
          </c:dPt>
          <c:dPt>
            <c:idx val="12"/>
            <c:bubble3D val="0"/>
            <c:spPr>
              <a:solidFill>
                <a:schemeClr val="accent6">
                  <a:tint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C407-4A33-A5AD-126AFA3EFFA8}"/>
              </c:ext>
            </c:extLst>
          </c:dPt>
          <c:dPt>
            <c:idx val="13"/>
            <c:bubble3D val="0"/>
            <c:spPr>
              <a:solidFill>
                <a:schemeClr val="accent6">
                  <a:tint val="6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B-C407-4A33-A5AD-126AFA3EFFA8}"/>
              </c:ext>
            </c:extLst>
          </c:dPt>
          <c:dPt>
            <c:idx val="14"/>
            <c:bubble3D val="0"/>
            <c:spPr>
              <a:solidFill>
                <a:schemeClr val="accent6">
                  <a:tint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D-C407-4A33-A5AD-126AFA3EFFA8}"/>
              </c:ext>
            </c:extLst>
          </c:dPt>
          <c:dPt>
            <c:idx val="15"/>
            <c:bubble3D val="0"/>
            <c:spPr>
              <a:solidFill>
                <a:schemeClr val="accent6">
                  <a:tint val="53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F-C407-4A33-A5AD-126AFA3EFFA8}"/>
              </c:ext>
            </c:extLst>
          </c:dPt>
          <c:dPt>
            <c:idx val="16"/>
            <c:bubble3D val="0"/>
            <c:spPr>
              <a:solidFill>
                <a:schemeClr val="accent6">
                  <a:tint val="4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1-C407-4A33-A5AD-126AFA3EFFA8}"/>
              </c:ext>
            </c:extLst>
          </c:dPt>
          <c:dPt>
            <c:idx val="17"/>
            <c:bubble3D val="0"/>
            <c:spPr>
              <a:solidFill>
                <a:schemeClr val="accent6">
                  <a:tint val="3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3-C407-4A33-A5AD-126AFA3EFFA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Sheet1!$A$2:$A$19</c:f>
              <c:strCache>
                <c:ptCount val="18"/>
                <c:pt idx="0">
                  <c:v>Daisy </c:v>
                </c:pt>
                <c:pt idx="1">
                  <c:v>Jasmin</c:v>
                </c:pt>
                <c:pt idx="2">
                  <c:v>Hollyhock</c:v>
                </c:pt>
                <c:pt idx="3">
                  <c:v>Mint</c:v>
                </c:pt>
                <c:pt idx="4">
                  <c:v>Roses</c:v>
                </c:pt>
                <c:pt idx="5">
                  <c:v>Flytraps</c:v>
                </c:pt>
                <c:pt idx="6">
                  <c:v>Vines</c:v>
                </c:pt>
                <c:pt idx="7">
                  <c:v>Lavender</c:v>
                </c:pt>
                <c:pt idx="8">
                  <c:v>Tulips</c:v>
                </c:pt>
                <c:pt idx="9">
                  <c:v>Wildflowers</c:v>
                </c:pt>
                <c:pt idx="10">
                  <c:v>Sunflowers</c:v>
                </c:pt>
                <c:pt idx="11">
                  <c:v>Dandelions</c:v>
                </c:pt>
                <c:pt idx="12">
                  <c:v>Grasses</c:v>
                </c:pt>
                <c:pt idx="13">
                  <c:v>Strawberries</c:v>
                </c:pt>
                <c:pt idx="14">
                  <c:v>Herbs</c:v>
                </c:pt>
                <c:pt idx="15">
                  <c:v>Honeysuckle</c:v>
                </c:pt>
                <c:pt idx="16">
                  <c:v>Lupins</c:v>
                </c:pt>
                <c:pt idx="17">
                  <c:v>Lilac</c:v>
                </c:pt>
              </c:strCache>
            </c:strRef>
          </c:cat>
          <c:val>
            <c:numRef>
              <c:f>Sheet1!$B$2:$B$19</c:f>
              <c:numCache>
                <c:formatCode>General</c:formatCode>
                <c:ptCount val="18"/>
                <c:pt idx="0">
                  <c:v>6</c:v>
                </c:pt>
                <c:pt idx="1">
                  <c:v>4</c:v>
                </c:pt>
                <c:pt idx="2">
                  <c:v>3</c:v>
                </c:pt>
                <c:pt idx="3">
                  <c:v>7</c:v>
                </c:pt>
                <c:pt idx="4">
                  <c:v>7</c:v>
                </c:pt>
                <c:pt idx="5">
                  <c:v>6</c:v>
                </c:pt>
                <c:pt idx="6">
                  <c:v>8</c:v>
                </c:pt>
                <c:pt idx="7">
                  <c:v>8</c:v>
                </c:pt>
                <c:pt idx="8">
                  <c:v>7</c:v>
                </c:pt>
                <c:pt idx="9">
                  <c:v>10</c:v>
                </c:pt>
                <c:pt idx="10">
                  <c:v>10</c:v>
                </c:pt>
                <c:pt idx="11">
                  <c:v>6</c:v>
                </c:pt>
                <c:pt idx="12">
                  <c:v>6</c:v>
                </c:pt>
                <c:pt idx="13">
                  <c:v>6</c:v>
                </c:pt>
                <c:pt idx="14">
                  <c:v>7</c:v>
                </c:pt>
                <c:pt idx="15">
                  <c:v>4</c:v>
                </c:pt>
                <c:pt idx="16">
                  <c:v>2</c:v>
                </c:pt>
                <c:pt idx="17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4-C407-4A33-A5AD-126AFA3EFFA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920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5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388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99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51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996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348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70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98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25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8998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589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0418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074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48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233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7A61D-FB43-4C23-8DE2-B2B7365EC762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4CD67CB-D588-4619-B359-EA3176055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0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8.png"/><Relationship Id="rId3" Type="http://schemas.openxmlformats.org/officeDocument/2006/relationships/image" Target="../media/image24.png"/><Relationship Id="rId7" Type="http://schemas.openxmlformats.org/officeDocument/2006/relationships/image" Target="../media/image4.png"/><Relationship Id="rId12" Type="http://schemas.openxmlformats.org/officeDocument/2006/relationships/image" Target="../media/image3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5" Type="http://schemas.openxmlformats.org/officeDocument/2006/relationships/image" Target="../media/image33.png"/><Relationship Id="rId10" Type="http://schemas.openxmlformats.org/officeDocument/2006/relationships/image" Target="../media/image29.png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9164" y="1211687"/>
            <a:ext cx="7936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QPPS Gardening Project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1056" y="3040487"/>
            <a:ext cx="1025370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Your choices for our upcoming 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Sensory garden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575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mph" presetSubtype="0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51355" y="1943206"/>
            <a:ext cx="649886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Can you identify the plants?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670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286" y="819836"/>
            <a:ext cx="7245210" cy="483013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02654" y="5801975"/>
            <a:ext cx="2430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Jasmin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324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66" y="563804"/>
            <a:ext cx="7156818" cy="46665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4729" y="5509367"/>
            <a:ext cx="3204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Lavender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8828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991" y="399212"/>
            <a:ext cx="6330753" cy="56906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95744" y="4082903"/>
            <a:ext cx="3417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Dandelion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5446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993" y="431875"/>
            <a:ext cx="6060249" cy="50362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44242" y="3278231"/>
            <a:ext cx="25851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Grasses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58344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3340" y="533304"/>
            <a:ext cx="6727076" cy="51176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03120" y="5650992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Honeysuckle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718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792" y="517614"/>
            <a:ext cx="7746112" cy="478590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150" y="5783687"/>
            <a:ext cx="15905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Mint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73343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618" y="216314"/>
            <a:ext cx="6937341" cy="57272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46996" y="5934670"/>
            <a:ext cx="33618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Hollyhock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0212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026" y="272388"/>
            <a:ext cx="7456350" cy="56622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44485" y="5934670"/>
            <a:ext cx="18742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Daisy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9581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514" y="777152"/>
            <a:ext cx="5492550" cy="556878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70064" y="3241655"/>
            <a:ext cx="2692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Fly trap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1380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02" y="393146"/>
            <a:ext cx="7565269" cy="52670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01165" y="5934670"/>
            <a:ext cx="49756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Passion Flower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4471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852" y="274230"/>
            <a:ext cx="7202548" cy="52670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25655" y="3150215"/>
            <a:ext cx="1992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Roses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48526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844" y="746670"/>
            <a:ext cx="6641707" cy="51237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36351" y="5870448"/>
            <a:ext cx="19146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Vines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2509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053" y="252412"/>
            <a:ext cx="2724150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906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6988375"/>
              </p:ext>
            </p:extLst>
          </p:nvPr>
        </p:nvGraphicFramePr>
        <p:xfrm>
          <a:off x="0" y="161353"/>
          <a:ext cx="10479024" cy="66966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0960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3264" y="2243435"/>
            <a:ext cx="799289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Today we are creating</a:t>
            </a:r>
          </a:p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observational sketches 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6892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" y="336613"/>
            <a:ext cx="2705100" cy="33209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258" y="336613"/>
            <a:ext cx="2490597" cy="31746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6070" y="336613"/>
            <a:ext cx="2815594" cy="3174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1879" y="336612"/>
            <a:ext cx="2669289" cy="3247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890" y="3882199"/>
            <a:ext cx="2533650" cy="27197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8993" y="3882199"/>
            <a:ext cx="2537077" cy="27197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1339" y="3584447"/>
            <a:ext cx="2088261" cy="29758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96495" y="3584446"/>
            <a:ext cx="1571198" cy="29758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34588" y="3657600"/>
            <a:ext cx="1838325" cy="2902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55167" y="-34290"/>
            <a:ext cx="56861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Some examples…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2977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47" y="941131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924" y="598539"/>
            <a:ext cx="2619375" cy="1743075"/>
          </a:xfrm>
          <a:prstGeom prst="rect">
            <a:avLst/>
          </a:prstGeom>
        </p:spPr>
      </p:pic>
      <p:sp>
        <p:nvSpPr>
          <p:cNvPr id="6" name="AutoShape 2" descr="40/42 Lavender Essential Oi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5303" y="430446"/>
            <a:ext cx="2912936" cy="1743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5321" y="622732"/>
            <a:ext cx="1828412" cy="16471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880" y="2767038"/>
            <a:ext cx="3028950" cy="15144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4234" y="2386165"/>
            <a:ext cx="2657666" cy="22085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7360" y="2235386"/>
            <a:ext cx="3228589" cy="22085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14753" y="2300856"/>
            <a:ext cx="2143125" cy="2143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5575" y="4609969"/>
            <a:ext cx="3077783" cy="21000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06357" y="4639311"/>
            <a:ext cx="2655543" cy="207073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77361" y="4594760"/>
            <a:ext cx="2857500" cy="20707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50322" y="4505846"/>
            <a:ext cx="1554564" cy="20707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775093" y="433366"/>
            <a:ext cx="1297411" cy="174307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958513" y="4505846"/>
            <a:ext cx="1233487" cy="2013612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03583" y="-63331"/>
            <a:ext cx="108366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Pick your favourite and have ago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818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</TotalTime>
  <Words>57</Words>
  <Application>Microsoft Office PowerPoint</Application>
  <PresentationFormat>Widescreen</PresentationFormat>
  <Paragraphs>21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Stella Wilson</dc:creator>
  <cp:lastModifiedBy>Stella Wilson</cp:lastModifiedBy>
  <cp:revision>6</cp:revision>
  <dcterms:created xsi:type="dcterms:W3CDTF">2021-05-04T13:11:08Z</dcterms:created>
  <dcterms:modified xsi:type="dcterms:W3CDTF">2021-05-04T14:28:54Z</dcterms:modified>
</cp:coreProperties>
</file>