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Lst>
  <p:notesMasterIdLst>
    <p:notesMasterId r:id="rId14"/>
  </p:notesMasterIdLst>
  <p:sldIdLst>
    <p:sldId id="297" r:id="rId2"/>
    <p:sldId id="298" r:id="rId3"/>
    <p:sldId id="292" r:id="rId4"/>
    <p:sldId id="328" r:id="rId5"/>
    <p:sldId id="329" r:id="rId6"/>
    <p:sldId id="330" r:id="rId7"/>
    <p:sldId id="331" r:id="rId8"/>
    <p:sldId id="332" r:id="rId9"/>
    <p:sldId id="336" r:id="rId10"/>
    <p:sldId id="333" r:id="rId11"/>
    <p:sldId id="334" r:id="rId12"/>
    <p:sldId id="335" r:id="rId13"/>
  </p:sldIdLst>
  <p:sldSz cx="12192000" cy="6858000"/>
  <p:notesSz cx="16256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1B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342" y="90"/>
      </p:cViewPr>
      <p:guideLst/>
    </p:cSldViewPr>
  </p:slideViewPr>
  <p:notesTextViewPr>
    <p:cViewPr>
      <p:scale>
        <a:sx n="100" d="100"/>
        <a:sy n="100" d="100"/>
      </p:scale>
      <p:origin x="0" y="0"/>
    </p:cViewPr>
  </p:notesTextViewPr>
  <p:sorterViewPr>
    <p:cViewPr>
      <p:scale>
        <a:sx n="44" d="100"/>
        <a:sy n="44"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043738"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9207500" y="0"/>
            <a:ext cx="7045325" cy="458788"/>
          </a:xfrm>
          <a:prstGeom prst="rect">
            <a:avLst/>
          </a:prstGeom>
        </p:spPr>
        <p:txBody>
          <a:bodyPr vert="horz" lIns="91440" tIns="45720" rIns="91440" bIns="45720" rtlCol="0"/>
          <a:lstStyle>
            <a:lvl1pPr algn="r">
              <a:defRPr sz="1200"/>
            </a:lvl1pPr>
          </a:lstStyle>
          <a:p>
            <a:fld id="{4E092205-E3CE-4B42-907A-C3BB5D21EF03}" type="datetimeFigureOut">
              <a:rPr lang="en-GB" smtClean="0"/>
              <a:t>20/12/2019</a:t>
            </a:fld>
            <a:endParaRPr lang="en-GB"/>
          </a:p>
        </p:txBody>
      </p:sp>
      <p:sp>
        <p:nvSpPr>
          <p:cNvPr id="4" name="Slide Image Placeholder 3"/>
          <p:cNvSpPr>
            <a:spLocks noGrp="1" noRot="1" noChangeAspect="1"/>
          </p:cNvSpPr>
          <p:nvPr>
            <p:ph type="sldImg" idx="2"/>
          </p:nvPr>
        </p:nvSpPr>
        <p:spPr>
          <a:xfrm>
            <a:off x="5384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625600" y="4400550"/>
            <a:ext cx="130048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7043738"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9207500" y="8685213"/>
            <a:ext cx="7045325" cy="458787"/>
          </a:xfrm>
          <a:prstGeom prst="rect">
            <a:avLst/>
          </a:prstGeom>
        </p:spPr>
        <p:txBody>
          <a:bodyPr vert="horz" lIns="91440" tIns="45720" rIns="91440" bIns="45720" rtlCol="0" anchor="b"/>
          <a:lstStyle>
            <a:lvl1pPr algn="r">
              <a:defRPr sz="1200"/>
            </a:lvl1pPr>
          </a:lstStyle>
          <a:p>
            <a:fld id="{3908070E-2810-4E5C-83CC-655FBDA01363}" type="slidenum">
              <a:rPr lang="en-GB" smtClean="0"/>
              <a:t>‹#›</a:t>
            </a:fld>
            <a:endParaRPr lang="en-GB"/>
          </a:p>
        </p:txBody>
      </p:sp>
    </p:spTree>
    <p:extLst>
      <p:ext uri="{BB962C8B-B14F-4D97-AF65-F5344CB8AC3E}">
        <p14:creationId xmlns:p14="http://schemas.microsoft.com/office/powerpoint/2010/main" val="130317253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908070E-2810-4E5C-83CC-655FBDA01363}" type="slidenum">
              <a:rPr lang="en-GB" smtClean="0"/>
              <a:t>1</a:t>
            </a:fld>
            <a:endParaRPr lang="en-GB"/>
          </a:p>
        </p:txBody>
      </p:sp>
    </p:spTree>
    <p:extLst>
      <p:ext uri="{BB962C8B-B14F-4D97-AF65-F5344CB8AC3E}">
        <p14:creationId xmlns:p14="http://schemas.microsoft.com/office/powerpoint/2010/main" val="1834090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2</a:t>
            </a:fld>
            <a:endParaRPr lang="en-GB"/>
          </a:p>
        </p:txBody>
      </p:sp>
    </p:spTree>
    <p:extLst>
      <p:ext uri="{BB962C8B-B14F-4D97-AF65-F5344CB8AC3E}">
        <p14:creationId xmlns:p14="http://schemas.microsoft.com/office/powerpoint/2010/main" val="1411752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3</a:t>
            </a:fld>
            <a:endParaRPr lang="en-GB"/>
          </a:p>
        </p:txBody>
      </p:sp>
    </p:spTree>
    <p:extLst>
      <p:ext uri="{BB962C8B-B14F-4D97-AF65-F5344CB8AC3E}">
        <p14:creationId xmlns:p14="http://schemas.microsoft.com/office/powerpoint/2010/main" val="846745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4</a:t>
            </a:fld>
            <a:endParaRPr lang="en-GB"/>
          </a:p>
        </p:txBody>
      </p:sp>
    </p:spTree>
    <p:extLst>
      <p:ext uri="{BB962C8B-B14F-4D97-AF65-F5344CB8AC3E}">
        <p14:creationId xmlns:p14="http://schemas.microsoft.com/office/powerpoint/2010/main" val="2488863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5</a:t>
            </a:fld>
            <a:endParaRPr lang="en-GB"/>
          </a:p>
        </p:txBody>
      </p:sp>
    </p:spTree>
    <p:extLst>
      <p:ext uri="{BB962C8B-B14F-4D97-AF65-F5344CB8AC3E}">
        <p14:creationId xmlns:p14="http://schemas.microsoft.com/office/powerpoint/2010/main" val="1451379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6</a:t>
            </a:fld>
            <a:endParaRPr lang="en-GB"/>
          </a:p>
        </p:txBody>
      </p:sp>
    </p:spTree>
    <p:extLst>
      <p:ext uri="{BB962C8B-B14F-4D97-AF65-F5344CB8AC3E}">
        <p14:creationId xmlns:p14="http://schemas.microsoft.com/office/powerpoint/2010/main" val="902120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7</a:t>
            </a:fld>
            <a:endParaRPr lang="en-GB"/>
          </a:p>
        </p:txBody>
      </p:sp>
    </p:spTree>
    <p:extLst>
      <p:ext uri="{BB962C8B-B14F-4D97-AF65-F5344CB8AC3E}">
        <p14:creationId xmlns:p14="http://schemas.microsoft.com/office/powerpoint/2010/main" val="2605269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8</a:t>
            </a:fld>
            <a:endParaRPr lang="en-GB"/>
          </a:p>
        </p:txBody>
      </p:sp>
    </p:spTree>
    <p:extLst>
      <p:ext uri="{BB962C8B-B14F-4D97-AF65-F5344CB8AC3E}">
        <p14:creationId xmlns:p14="http://schemas.microsoft.com/office/powerpoint/2010/main" val="3339543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10</a:t>
            </a:fld>
            <a:endParaRPr lang="en-GB"/>
          </a:p>
        </p:txBody>
      </p:sp>
    </p:spTree>
    <p:extLst>
      <p:ext uri="{BB962C8B-B14F-4D97-AF65-F5344CB8AC3E}">
        <p14:creationId xmlns:p14="http://schemas.microsoft.com/office/powerpoint/2010/main" val="4225110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908070E-2810-4E5C-83CC-655FBDA01363}" type="slidenum">
              <a:rPr lang="en-GB" smtClean="0"/>
              <a:t>11</a:t>
            </a:fld>
            <a:endParaRPr lang="en-GB"/>
          </a:p>
        </p:txBody>
      </p:sp>
    </p:spTree>
    <p:extLst>
      <p:ext uri="{BB962C8B-B14F-4D97-AF65-F5344CB8AC3E}">
        <p14:creationId xmlns:p14="http://schemas.microsoft.com/office/powerpoint/2010/main" val="24011376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86FC8E7-4E54-4892-B2A4-A9CCDB87AE7B}"/>
              </a:ext>
            </a:extLst>
          </p:cNvPr>
          <p:cNvSpPr/>
          <p:nvPr userDrawn="1"/>
        </p:nvSpPr>
        <p:spPr>
          <a:xfrm>
            <a:off x="1" y="0"/>
            <a:ext cx="11209572" cy="31718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4" name="Graphic 83">
            <a:extLst>
              <a:ext uri="{FF2B5EF4-FFF2-40B4-BE49-F238E27FC236}">
                <a16:creationId xmlns:a16="http://schemas.microsoft.com/office/drawing/2014/main" id="{F8F26CF2-2D6C-4435-B7DC-343B65455B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Title.</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255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09573" y="0"/>
            <a:ext cx="981075" cy="3171825"/>
          </a:xfrm>
          <a:prstGeom prst="rect">
            <a:avLst/>
          </a:prstGeom>
        </p:spPr>
      </p:pic>
      <p:cxnSp>
        <p:nvCxnSpPr>
          <p:cNvPr id="12" name="Straight Connector 11">
            <a:extLst>
              <a:ext uri="{FF2B5EF4-FFF2-40B4-BE49-F238E27FC236}">
                <a16:creationId xmlns:a16="http://schemas.microsoft.com/office/drawing/2014/main" id="{88191343-3456-4A3C-9378-7F33E943EFE6}"/>
              </a:ext>
            </a:extLst>
          </p:cNvPr>
          <p:cNvCxnSpPr>
            <a:cxnSpLocks/>
          </p:cNvCxnSpPr>
          <p:nvPr userDrawn="1"/>
        </p:nvCxnSpPr>
        <p:spPr>
          <a:xfrm flipH="1">
            <a:off x="381000" y="5886450"/>
            <a:ext cx="1142523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89" name="Text Placeholder 88">
            <a:extLst>
              <a:ext uri="{FF2B5EF4-FFF2-40B4-BE49-F238E27FC236}">
                <a16:creationId xmlns:a16="http://schemas.microsoft.com/office/drawing/2014/main" id="{ACDA6870-560A-4239-A835-11AD03DE243C}"/>
              </a:ext>
            </a:extLst>
          </p:cNvPr>
          <p:cNvSpPr>
            <a:spLocks noGrp="1"/>
          </p:cNvSpPr>
          <p:nvPr>
            <p:ph type="body" sz="quarter" idx="10" hasCustomPrompt="1"/>
          </p:nvPr>
        </p:nvSpPr>
        <p:spPr>
          <a:xfrm>
            <a:off x="384175" y="4351194"/>
            <a:ext cx="5610225" cy="230832"/>
          </a:xfrm>
        </p:spPr>
        <p:txBody>
          <a:bodyPr/>
          <a:lstStyle>
            <a:lvl1pPr>
              <a:defRPr lang="en-US" sz="1500" b="1" kern="1200" spc="-15" dirty="0" smtClean="0">
                <a:solidFill>
                  <a:srgbClr val="EE2A24"/>
                </a:solidFill>
                <a:latin typeface="HelveticaNeueLT Pro 55 Roman" panose="020B0604020202020204" pitchFamily="34" charset="0"/>
                <a:ea typeface="+mn-ea"/>
                <a:cs typeface="Arial"/>
              </a:defRPr>
            </a:lvl1pPr>
          </a:lstStyle>
          <a:p>
            <a:pPr lvl="0"/>
            <a:r>
              <a:rPr lang="en-US" dirty="0"/>
              <a:t>Date</a:t>
            </a:r>
          </a:p>
        </p:txBody>
      </p:sp>
      <p:sp>
        <p:nvSpPr>
          <p:cNvPr id="91" name="object 53">
            <a:extLst>
              <a:ext uri="{FF2B5EF4-FFF2-40B4-BE49-F238E27FC236}">
                <a16:creationId xmlns:a16="http://schemas.microsoft.com/office/drawing/2014/main" id="{4E6CDB9A-E3B1-4106-92CC-74A5F3D456CE}"/>
              </a:ext>
            </a:extLst>
          </p:cNvPr>
          <p:cNvSpPr txBox="1"/>
          <p:nvPr userDrawn="1"/>
        </p:nvSpPr>
        <p:spPr>
          <a:xfrm>
            <a:off x="1066800" y="6154334"/>
            <a:ext cx="4762500" cy="378630"/>
          </a:xfrm>
          <a:prstGeom prst="rect">
            <a:avLst/>
          </a:prstGeom>
        </p:spPr>
        <p:txBody>
          <a:bodyPr vert="horz" wrap="square" lIns="0" tIns="4763" rIns="0" bIns="0" rtlCol="0">
            <a:spAutoFit/>
          </a:bodyPr>
          <a:lstStyle/>
          <a:p>
            <a:pPr marL="0">
              <a:lnSpc>
                <a:spcPts val="1000"/>
              </a:lnSpc>
              <a:spcBef>
                <a:spcPts val="0"/>
              </a:spcBef>
            </a:pPr>
            <a:r>
              <a:rPr sz="750" spc="0" baseline="0" dirty="0">
                <a:solidFill>
                  <a:srgbClr val="333333"/>
                </a:solidFill>
                <a:latin typeface="HelveticaNeueLT Pro 55 Roman" panose="020B0604020202020204" pitchFamily="34" charset="0"/>
                <a:cs typeface="Arial"/>
              </a:rPr>
              <a:t>© British Red Cross 2019. All images © British Red Cross 2019 unless otherwise stated.</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This resource and other free educational materials are available at www.redcross.org.uk/education</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The British Red Cross Society is a charity registered in England and Wales (220949) and Scotland (SCO37738).</a:t>
            </a:r>
            <a:endParaRPr sz="750" spc="0" baseline="0" dirty="0">
              <a:latin typeface="HelveticaNeueLT Pro 55 Roman" panose="020B0604020202020204" pitchFamily="34" charset="0"/>
              <a:cs typeface="Arial"/>
            </a:endParaRPr>
          </a:p>
        </p:txBody>
      </p:sp>
      <p:pic>
        <p:nvPicPr>
          <p:cNvPr id="13" name="Graphic 12">
            <a:extLst>
              <a:ext uri="{FF2B5EF4-FFF2-40B4-BE49-F238E27FC236}">
                <a16:creationId xmlns:a16="http://schemas.microsoft.com/office/drawing/2014/main" id="{7D4B1D82-7726-4E58-A5FE-247C36749E10}"/>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84175" y="6018533"/>
            <a:ext cx="565874" cy="691624"/>
          </a:xfrm>
          <a:prstGeom prst="rect">
            <a:avLst/>
          </a:prstGeom>
        </p:spPr>
      </p:pic>
    </p:spTree>
    <p:extLst>
      <p:ext uri="{BB962C8B-B14F-4D97-AF65-F5344CB8AC3E}">
        <p14:creationId xmlns:p14="http://schemas.microsoft.com/office/powerpoint/2010/main" val="2569934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solidFill>
          <a:schemeClr val="bg1"/>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86FC8E7-4E54-4892-B2A4-A9CCDB87AE7B}"/>
              </a:ext>
            </a:extLst>
          </p:cNvPr>
          <p:cNvSpPr/>
          <p:nvPr userDrawn="1"/>
        </p:nvSpPr>
        <p:spPr>
          <a:xfrm>
            <a:off x="1" y="0"/>
            <a:ext cx="11209572" cy="31718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4" name="Graphic 83">
            <a:extLst>
              <a:ext uri="{FF2B5EF4-FFF2-40B4-BE49-F238E27FC236}">
                <a16:creationId xmlns:a16="http://schemas.microsoft.com/office/drawing/2014/main" id="{F8F26CF2-2D6C-4435-B7DC-343B65455B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Thank you.</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140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09573" y="0"/>
            <a:ext cx="981075" cy="3171825"/>
          </a:xfrm>
          <a:prstGeom prst="rect">
            <a:avLst/>
          </a:prstGeom>
        </p:spPr>
      </p:pic>
      <p:cxnSp>
        <p:nvCxnSpPr>
          <p:cNvPr id="12" name="Straight Connector 11">
            <a:extLst>
              <a:ext uri="{FF2B5EF4-FFF2-40B4-BE49-F238E27FC236}">
                <a16:creationId xmlns:a16="http://schemas.microsoft.com/office/drawing/2014/main" id="{88191343-3456-4A3C-9378-7F33E943EFE6}"/>
              </a:ext>
            </a:extLst>
          </p:cNvPr>
          <p:cNvCxnSpPr>
            <a:cxnSpLocks/>
          </p:cNvCxnSpPr>
          <p:nvPr userDrawn="1"/>
        </p:nvCxnSpPr>
        <p:spPr>
          <a:xfrm flipH="1">
            <a:off x="381000" y="5886450"/>
            <a:ext cx="1142523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91" name="object 53">
            <a:extLst>
              <a:ext uri="{FF2B5EF4-FFF2-40B4-BE49-F238E27FC236}">
                <a16:creationId xmlns:a16="http://schemas.microsoft.com/office/drawing/2014/main" id="{4E6CDB9A-E3B1-4106-92CC-74A5F3D456CE}"/>
              </a:ext>
            </a:extLst>
          </p:cNvPr>
          <p:cNvSpPr txBox="1"/>
          <p:nvPr userDrawn="1"/>
        </p:nvSpPr>
        <p:spPr>
          <a:xfrm>
            <a:off x="1066800" y="6154334"/>
            <a:ext cx="4762500" cy="378630"/>
          </a:xfrm>
          <a:prstGeom prst="rect">
            <a:avLst/>
          </a:prstGeom>
        </p:spPr>
        <p:txBody>
          <a:bodyPr vert="horz" wrap="square" lIns="0" tIns="4763" rIns="0" bIns="0" rtlCol="0">
            <a:spAutoFit/>
          </a:bodyPr>
          <a:lstStyle/>
          <a:p>
            <a:pPr marL="0">
              <a:lnSpc>
                <a:spcPts val="1000"/>
              </a:lnSpc>
              <a:spcBef>
                <a:spcPts val="0"/>
              </a:spcBef>
            </a:pPr>
            <a:r>
              <a:rPr sz="750" spc="0" baseline="0" dirty="0">
                <a:solidFill>
                  <a:srgbClr val="333333"/>
                </a:solidFill>
                <a:latin typeface="HelveticaNeueLT Pro 55 Roman" panose="020B0604020202020204" pitchFamily="34" charset="0"/>
                <a:cs typeface="Arial"/>
              </a:rPr>
              <a:t>© British Red Cross 2019. All images © British Red Cross 2019 unless otherwise stated.</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This resource and other free educational materials are available at www.redcross.org.uk/education</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The British Red Cross Society is a charity registered in England and Wales (220949) and Scotland (SCO37738).</a:t>
            </a:r>
            <a:endParaRPr sz="750" spc="0" baseline="0" dirty="0">
              <a:latin typeface="HelveticaNeueLT Pro 55 Roman" panose="020B0604020202020204" pitchFamily="34" charset="0"/>
              <a:cs typeface="Arial"/>
            </a:endParaRPr>
          </a:p>
        </p:txBody>
      </p:sp>
      <p:pic>
        <p:nvPicPr>
          <p:cNvPr id="10" name="Graphic 9">
            <a:extLst>
              <a:ext uri="{FF2B5EF4-FFF2-40B4-BE49-F238E27FC236}">
                <a16:creationId xmlns:a16="http://schemas.microsoft.com/office/drawing/2014/main" id="{8B259A5E-AB20-44CB-B07C-4598ADE563DC}"/>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84175" y="6018533"/>
            <a:ext cx="565874" cy="691624"/>
          </a:xfrm>
          <a:prstGeom prst="rect">
            <a:avLst/>
          </a:prstGeom>
        </p:spPr>
      </p:pic>
    </p:spTree>
    <p:extLst>
      <p:ext uri="{BB962C8B-B14F-4D97-AF65-F5344CB8AC3E}">
        <p14:creationId xmlns:p14="http://schemas.microsoft.com/office/powerpoint/2010/main" val="123727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no First Aid">
    <p:bg>
      <p:bgPr>
        <a:solidFill>
          <a:schemeClr val="bg1"/>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86FC8E7-4E54-4892-B2A4-A9CCDB87AE7B}"/>
              </a:ext>
            </a:extLst>
          </p:cNvPr>
          <p:cNvSpPr/>
          <p:nvPr userDrawn="1"/>
        </p:nvSpPr>
        <p:spPr>
          <a:xfrm>
            <a:off x="1" y="0"/>
            <a:ext cx="11209572" cy="31718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4" name="Graphic 83">
            <a:extLst>
              <a:ext uri="{FF2B5EF4-FFF2-40B4-BE49-F238E27FC236}">
                <a16:creationId xmlns:a16="http://schemas.microsoft.com/office/drawing/2014/main" id="{F8F26CF2-2D6C-4435-B7DC-343B65455B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Title.</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255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09573" y="0"/>
            <a:ext cx="981075" cy="3171825"/>
          </a:xfrm>
          <a:prstGeom prst="rect">
            <a:avLst/>
          </a:prstGeom>
        </p:spPr>
      </p:pic>
      <p:sp>
        <p:nvSpPr>
          <p:cNvPr id="89" name="Text Placeholder 88">
            <a:extLst>
              <a:ext uri="{FF2B5EF4-FFF2-40B4-BE49-F238E27FC236}">
                <a16:creationId xmlns:a16="http://schemas.microsoft.com/office/drawing/2014/main" id="{ACDA6870-560A-4239-A835-11AD03DE243C}"/>
              </a:ext>
            </a:extLst>
          </p:cNvPr>
          <p:cNvSpPr>
            <a:spLocks noGrp="1"/>
          </p:cNvSpPr>
          <p:nvPr>
            <p:ph type="body" sz="quarter" idx="10" hasCustomPrompt="1"/>
          </p:nvPr>
        </p:nvSpPr>
        <p:spPr>
          <a:xfrm>
            <a:off x="384175" y="4351194"/>
            <a:ext cx="5610225" cy="230832"/>
          </a:xfrm>
        </p:spPr>
        <p:txBody>
          <a:bodyPr/>
          <a:lstStyle>
            <a:lvl1pPr>
              <a:defRPr lang="en-US" sz="1500" b="1" kern="1200" spc="-15" dirty="0" smtClean="0">
                <a:solidFill>
                  <a:srgbClr val="EE2A24"/>
                </a:solidFill>
                <a:latin typeface="HelveticaNeueLT Pro 55 Roman" panose="020B0604020202020204" pitchFamily="34" charset="0"/>
                <a:ea typeface="+mn-ea"/>
                <a:cs typeface="Arial"/>
              </a:defRPr>
            </a:lvl1pPr>
          </a:lstStyle>
          <a:p>
            <a:pPr lvl="0"/>
            <a:r>
              <a:rPr lang="en-US" dirty="0"/>
              <a:t>Date</a:t>
            </a:r>
          </a:p>
        </p:txBody>
      </p:sp>
    </p:spTree>
    <p:extLst>
      <p:ext uri="{BB962C8B-B14F-4D97-AF65-F5344CB8AC3E}">
        <p14:creationId xmlns:p14="http://schemas.microsoft.com/office/powerpoint/2010/main" val="2144182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Primary First Aid">
    <p:bg>
      <p:bgPr>
        <a:solidFill>
          <a:schemeClr val="bg1"/>
        </a:solidFill>
        <a:effectLst/>
      </p:bgPr>
    </p:bg>
    <p:spTree>
      <p:nvGrpSpPr>
        <p:cNvPr id="1" name=""/>
        <p:cNvGrpSpPr/>
        <p:nvPr/>
      </p:nvGrpSpPr>
      <p:grpSpPr>
        <a:xfrm>
          <a:off x="0" y="0"/>
          <a:ext cx="0" cy="0"/>
          <a:chOff x="0" y="0"/>
          <a:chExt cx="0" cy="0"/>
        </a:xfrm>
      </p:grpSpPr>
      <p:sp>
        <p:nvSpPr>
          <p:cNvPr id="85" name="Rectangle 84">
            <a:extLst>
              <a:ext uri="{FF2B5EF4-FFF2-40B4-BE49-F238E27FC236}">
                <a16:creationId xmlns:a16="http://schemas.microsoft.com/office/drawing/2014/main" id="{086FC8E7-4E54-4892-B2A4-A9CCDB87AE7B}"/>
              </a:ext>
            </a:extLst>
          </p:cNvPr>
          <p:cNvSpPr/>
          <p:nvPr userDrawn="1"/>
        </p:nvSpPr>
        <p:spPr>
          <a:xfrm>
            <a:off x="1" y="0"/>
            <a:ext cx="11209572" cy="31718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bject 4">
            <a:extLst>
              <a:ext uri="{FF2B5EF4-FFF2-40B4-BE49-F238E27FC236}">
                <a16:creationId xmlns:a16="http://schemas.microsoft.com/office/drawing/2014/main" id="{309BE967-8952-480B-BF46-8148DCD1B728}"/>
              </a:ext>
            </a:extLst>
          </p:cNvPr>
          <p:cNvSpPr/>
          <p:nvPr userDrawn="1"/>
        </p:nvSpPr>
        <p:spPr>
          <a:xfrm>
            <a:off x="9241125" y="0"/>
            <a:ext cx="2951321" cy="3498533"/>
          </a:xfrm>
          <a:custGeom>
            <a:avLst/>
            <a:gdLst/>
            <a:ahLst/>
            <a:cxnLst/>
            <a:rect l="l" t="t" r="r" b="b"/>
            <a:pathLst>
              <a:path w="3935094" h="4664710">
                <a:moveTo>
                  <a:pt x="3934500" y="0"/>
                </a:moveTo>
                <a:lnTo>
                  <a:pt x="457805" y="0"/>
                </a:lnTo>
                <a:lnTo>
                  <a:pt x="458489" y="7019"/>
                </a:lnTo>
                <a:lnTo>
                  <a:pt x="465156" y="55216"/>
                </a:lnTo>
                <a:lnTo>
                  <a:pt x="472886" y="103634"/>
                </a:lnTo>
                <a:lnTo>
                  <a:pt x="481519" y="152255"/>
                </a:lnTo>
                <a:lnTo>
                  <a:pt x="490897" y="201061"/>
                </a:lnTo>
                <a:lnTo>
                  <a:pt x="500860" y="250035"/>
                </a:lnTo>
                <a:lnTo>
                  <a:pt x="511247" y="299159"/>
                </a:lnTo>
                <a:lnTo>
                  <a:pt x="521899" y="348415"/>
                </a:lnTo>
                <a:lnTo>
                  <a:pt x="532655" y="397785"/>
                </a:lnTo>
                <a:lnTo>
                  <a:pt x="543358" y="447253"/>
                </a:lnTo>
                <a:lnTo>
                  <a:pt x="553846" y="496799"/>
                </a:lnTo>
                <a:lnTo>
                  <a:pt x="563959" y="546407"/>
                </a:lnTo>
                <a:lnTo>
                  <a:pt x="573539" y="596058"/>
                </a:lnTo>
                <a:lnTo>
                  <a:pt x="582425" y="645735"/>
                </a:lnTo>
                <a:lnTo>
                  <a:pt x="590458" y="695421"/>
                </a:lnTo>
                <a:lnTo>
                  <a:pt x="597477" y="745096"/>
                </a:lnTo>
                <a:lnTo>
                  <a:pt x="603324" y="794745"/>
                </a:lnTo>
                <a:lnTo>
                  <a:pt x="607838" y="844349"/>
                </a:lnTo>
                <a:lnTo>
                  <a:pt x="610860" y="893889"/>
                </a:lnTo>
                <a:lnTo>
                  <a:pt x="612229" y="943350"/>
                </a:lnTo>
                <a:lnTo>
                  <a:pt x="611786" y="992712"/>
                </a:lnTo>
                <a:lnTo>
                  <a:pt x="609372" y="1041959"/>
                </a:lnTo>
                <a:lnTo>
                  <a:pt x="604826" y="1091071"/>
                </a:lnTo>
                <a:lnTo>
                  <a:pt x="597989" y="1140033"/>
                </a:lnTo>
                <a:lnTo>
                  <a:pt x="588701" y="1188826"/>
                </a:lnTo>
                <a:lnTo>
                  <a:pt x="576803" y="1237431"/>
                </a:lnTo>
                <a:lnTo>
                  <a:pt x="562134" y="1285833"/>
                </a:lnTo>
                <a:lnTo>
                  <a:pt x="544084" y="1334879"/>
                </a:lnTo>
                <a:lnTo>
                  <a:pt x="523336" y="1382676"/>
                </a:lnTo>
                <a:lnTo>
                  <a:pt x="500246" y="1429381"/>
                </a:lnTo>
                <a:lnTo>
                  <a:pt x="475165" y="1475155"/>
                </a:lnTo>
                <a:lnTo>
                  <a:pt x="448448" y="1520154"/>
                </a:lnTo>
                <a:lnTo>
                  <a:pt x="420448" y="1564537"/>
                </a:lnTo>
                <a:lnTo>
                  <a:pt x="391518" y="1608464"/>
                </a:lnTo>
                <a:lnTo>
                  <a:pt x="362013" y="1652092"/>
                </a:lnTo>
                <a:lnTo>
                  <a:pt x="302689" y="1739087"/>
                </a:lnTo>
                <a:lnTo>
                  <a:pt x="273577" y="1782771"/>
                </a:lnTo>
                <a:lnTo>
                  <a:pt x="246015" y="1825653"/>
                </a:lnTo>
                <a:lnTo>
                  <a:pt x="219244" y="1869185"/>
                </a:lnTo>
                <a:lnTo>
                  <a:pt x="193392" y="1913351"/>
                </a:lnTo>
                <a:lnTo>
                  <a:pt x="168590" y="1958134"/>
                </a:lnTo>
                <a:lnTo>
                  <a:pt x="144966" y="2003520"/>
                </a:lnTo>
                <a:lnTo>
                  <a:pt x="122649" y="2049493"/>
                </a:lnTo>
                <a:lnTo>
                  <a:pt x="101768" y="2096038"/>
                </a:lnTo>
                <a:lnTo>
                  <a:pt x="82453" y="2143138"/>
                </a:lnTo>
                <a:lnTo>
                  <a:pt x="64832" y="2190779"/>
                </a:lnTo>
                <a:lnTo>
                  <a:pt x="49035" y="2238945"/>
                </a:lnTo>
                <a:lnTo>
                  <a:pt x="35191" y="2287620"/>
                </a:lnTo>
                <a:lnTo>
                  <a:pt x="23429" y="2336788"/>
                </a:lnTo>
                <a:lnTo>
                  <a:pt x="13878" y="2386435"/>
                </a:lnTo>
                <a:lnTo>
                  <a:pt x="6666" y="2436544"/>
                </a:lnTo>
                <a:lnTo>
                  <a:pt x="1924" y="2487100"/>
                </a:lnTo>
                <a:lnTo>
                  <a:pt x="0" y="2534879"/>
                </a:lnTo>
                <a:lnTo>
                  <a:pt x="718" y="2582873"/>
                </a:lnTo>
                <a:lnTo>
                  <a:pt x="4083" y="2630870"/>
                </a:lnTo>
                <a:lnTo>
                  <a:pt x="10094" y="2678656"/>
                </a:lnTo>
                <a:lnTo>
                  <a:pt x="18756" y="2726015"/>
                </a:lnTo>
                <a:lnTo>
                  <a:pt x="30068" y="2772735"/>
                </a:lnTo>
                <a:lnTo>
                  <a:pt x="44035" y="2818600"/>
                </a:lnTo>
                <a:lnTo>
                  <a:pt x="60657" y="2863398"/>
                </a:lnTo>
                <a:lnTo>
                  <a:pt x="79936" y="2906914"/>
                </a:lnTo>
                <a:lnTo>
                  <a:pt x="101876" y="2948934"/>
                </a:lnTo>
                <a:lnTo>
                  <a:pt x="126477" y="2989243"/>
                </a:lnTo>
                <a:lnTo>
                  <a:pt x="153741" y="3027629"/>
                </a:lnTo>
                <a:lnTo>
                  <a:pt x="183672" y="3063876"/>
                </a:lnTo>
                <a:lnTo>
                  <a:pt x="216270" y="3097771"/>
                </a:lnTo>
                <a:lnTo>
                  <a:pt x="251538" y="3129099"/>
                </a:lnTo>
                <a:lnTo>
                  <a:pt x="289478" y="3157648"/>
                </a:lnTo>
                <a:lnTo>
                  <a:pt x="333264" y="3185240"/>
                </a:lnTo>
                <a:lnTo>
                  <a:pt x="378857" y="3209470"/>
                </a:lnTo>
                <a:lnTo>
                  <a:pt x="425896" y="3230998"/>
                </a:lnTo>
                <a:lnTo>
                  <a:pt x="474020" y="3250488"/>
                </a:lnTo>
                <a:lnTo>
                  <a:pt x="522866" y="3268600"/>
                </a:lnTo>
                <a:lnTo>
                  <a:pt x="621285" y="3303338"/>
                </a:lnTo>
                <a:lnTo>
                  <a:pt x="670135" y="3321287"/>
                </a:lnTo>
                <a:lnTo>
                  <a:pt x="717536" y="3340093"/>
                </a:lnTo>
                <a:lnTo>
                  <a:pt x="764387" y="3360220"/>
                </a:lnTo>
                <a:lnTo>
                  <a:pt x="810658" y="3381647"/>
                </a:lnTo>
                <a:lnTo>
                  <a:pt x="856316" y="3404350"/>
                </a:lnTo>
                <a:lnTo>
                  <a:pt x="901329" y="3428308"/>
                </a:lnTo>
                <a:lnTo>
                  <a:pt x="945665" y="3453498"/>
                </a:lnTo>
                <a:lnTo>
                  <a:pt x="989294" y="3479898"/>
                </a:lnTo>
                <a:lnTo>
                  <a:pt x="1032182" y="3507485"/>
                </a:lnTo>
                <a:lnTo>
                  <a:pt x="1074299" y="3536238"/>
                </a:lnTo>
                <a:lnTo>
                  <a:pt x="1115613" y="3566133"/>
                </a:lnTo>
                <a:lnTo>
                  <a:pt x="1156091" y="3597148"/>
                </a:lnTo>
                <a:lnTo>
                  <a:pt x="1195703" y="3629262"/>
                </a:lnTo>
                <a:lnTo>
                  <a:pt x="1234416" y="3662452"/>
                </a:lnTo>
                <a:lnTo>
                  <a:pt x="1272198" y="3696694"/>
                </a:lnTo>
                <a:lnTo>
                  <a:pt x="1309019" y="3731968"/>
                </a:lnTo>
                <a:lnTo>
                  <a:pt x="1344845" y="3768251"/>
                </a:lnTo>
                <a:lnTo>
                  <a:pt x="1379646" y="3805520"/>
                </a:lnTo>
                <a:lnTo>
                  <a:pt x="1413389" y="3843752"/>
                </a:lnTo>
                <a:lnTo>
                  <a:pt x="1444212" y="3880521"/>
                </a:lnTo>
                <a:lnTo>
                  <a:pt x="1474511" y="3918163"/>
                </a:lnTo>
                <a:lnTo>
                  <a:pt x="1504388" y="3956513"/>
                </a:lnTo>
                <a:lnTo>
                  <a:pt x="1533946" y="3995407"/>
                </a:lnTo>
                <a:lnTo>
                  <a:pt x="1563289" y="4034681"/>
                </a:lnTo>
                <a:lnTo>
                  <a:pt x="1651060" y="4153132"/>
                </a:lnTo>
                <a:lnTo>
                  <a:pt x="1680574" y="4192278"/>
                </a:lnTo>
                <a:lnTo>
                  <a:pt x="1710388" y="4230980"/>
                </a:lnTo>
                <a:lnTo>
                  <a:pt x="1740607" y="4269075"/>
                </a:lnTo>
                <a:lnTo>
                  <a:pt x="1771333" y="4306398"/>
                </a:lnTo>
                <a:lnTo>
                  <a:pt x="1802668" y="4342783"/>
                </a:lnTo>
                <a:lnTo>
                  <a:pt x="1834717" y="4378068"/>
                </a:lnTo>
                <a:lnTo>
                  <a:pt x="1867583" y="4412087"/>
                </a:lnTo>
                <a:lnTo>
                  <a:pt x="1901368" y="4444675"/>
                </a:lnTo>
                <a:lnTo>
                  <a:pt x="1936175" y="4475669"/>
                </a:lnTo>
                <a:lnTo>
                  <a:pt x="1972109" y="4504903"/>
                </a:lnTo>
                <a:lnTo>
                  <a:pt x="2009272" y="4532213"/>
                </a:lnTo>
                <a:lnTo>
                  <a:pt x="2047767" y="4557435"/>
                </a:lnTo>
                <a:lnTo>
                  <a:pt x="2087698" y="4580405"/>
                </a:lnTo>
                <a:lnTo>
                  <a:pt x="2129167" y="4600956"/>
                </a:lnTo>
                <a:lnTo>
                  <a:pt x="2172278" y="4618926"/>
                </a:lnTo>
                <a:lnTo>
                  <a:pt x="2217134" y="4634150"/>
                </a:lnTo>
                <a:lnTo>
                  <a:pt x="2264663" y="4646630"/>
                </a:lnTo>
                <a:lnTo>
                  <a:pt x="2312390" y="4655650"/>
                </a:lnTo>
                <a:lnTo>
                  <a:pt x="2360300" y="4661462"/>
                </a:lnTo>
                <a:lnTo>
                  <a:pt x="2408377" y="4664317"/>
                </a:lnTo>
                <a:lnTo>
                  <a:pt x="2456606" y="4664470"/>
                </a:lnTo>
                <a:lnTo>
                  <a:pt x="2504972" y="4662171"/>
                </a:lnTo>
                <a:lnTo>
                  <a:pt x="2553458" y="4657674"/>
                </a:lnTo>
                <a:lnTo>
                  <a:pt x="2602051" y="4651231"/>
                </a:lnTo>
                <a:lnTo>
                  <a:pt x="2650733" y="4643095"/>
                </a:lnTo>
                <a:lnTo>
                  <a:pt x="2699491" y="4633518"/>
                </a:lnTo>
                <a:lnTo>
                  <a:pt x="2748309" y="4622752"/>
                </a:lnTo>
                <a:lnTo>
                  <a:pt x="2797171" y="4611050"/>
                </a:lnTo>
                <a:lnTo>
                  <a:pt x="3041609" y="4547336"/>
                </a:lnTo>
                <a:lnTo>
                  <a:pt x="3090415" y="4535320"/>
                </a:lnTo>
                <a:lnTo>
                  <a:pt x="3139157" y="4524135"/>
                </a:lnTo>
                <a:lnTo>
                  <a:pt x="3187821" y="4514033"/>
                </a:lnTo>
                <a:lnTo>
                  <a:pt x="3234993" y="4505472"/>
                </a:lnTo>
                <a:lnTo>
                  <a:pt x="3282193" y="4498143"/>
                </a:lnTo>
                <a:lnTo>
                  <a:pt x="3329420" y="4492005"/>
                </a:lnTo>
                <a:lnTo>
                  <a:pt x="3376672" y="4487015"/>
                </a:lnTo>
                <a:lnTo>
                  <a:pt x="3423949" y="4483132"/>
                </a:lnTo>
                <a:lnTo>
                  <a:pt x="3471251" y="4480313"/>
                </a:lnTo>
                <a:lnTo>
                  <a:pt x="3518576" y="4478516"/>
                </a:lnTo>
                <a:lnTo>
                  <a:pt x="3565924" y="4477700"/>
                </a:lnTo>
                <a:lnTo>
                  <a:pt x="3934500" y="4477700"/>
                </a:lnTo>
                <a:lnTo>
                  <a:pt x="3934500" y="0"/>
                </a:lnTo>
                <a:close/>
              </a:path>
              <a:path w="3935094" h="4664710">
                <a:moveTo>
                  <a:pt x="3934500" y="4477700"/>
                </a:moveTo>
                <a:lnTo>
                  <a:pt x="3565924" y="4477700"/>
                </a:lnTo>
                <a:lnTo>
                  <a:pt x="3613295" y="4477823"/>
                </a:lnTo>
                <a:lnTo>
                  <a:pt x="3660686" y="4478843"/>
                </a:lnTo>
                <a:lnTo>
                  <a:pt x="3708099" y="4480717"/>
                </a:lnTo>
                <a:lnTo>
                  <a:pt x="3755531" y="4483404"/>
                </a:lnTo>
                <a:lnTo>
                  <a:pt x="3802982" y="4486862"/>
                </a:lnTo>
                <a:lnTo>
                  <a:pt x="3850452" y="4491049"/>
                </a:lnTo>
                <a:lnTo>
                  <a:pt x="3897940" y="4495922"/>
                </a:lnTo>
                <a:lnTo>
                  <a:pt x="3934500" y="4500170"/>
                </a:lnTo>
                <a:lnTo>
                  <a:pt x="3934500" y="4477700"/>
                </a:lnTo>
                <a:close/>
              </a:path>
            </a:pathLst>
          </a:custGeom>
          <a:solidFill>
            <a:srgbClr val="F1B13B"/>
          </a:solidFill>
        </p:spPr>
        <p:txBody>
          <a:bodyPr wrap="square" lIns="0" tIns="0" rIns="0" bIns="0" rtlCol="0"/>
          <a:lstStyle/>
          <a:p>
            <a:endParaRPr sz="1013"/>
          </a:p>
        </p:txBody>
      </p:sp>
      <p:pic>
        <p:nvPicPr>
          <p:cNvPr id="84" name="Graphic 83">
            <a:extLst>
              <a:ext uri="{FF2B5EF4-FFF2-40B4-BE49-F238E27FC236}">
                <a16:creationId xmlns:a16="http://schemas.microsoft.com/office/drawing/2014/main" id="{F8F26CF2-2D6C-4435-B7DC-343B65455BB7}"/>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Title.</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255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09573" y="0"/>
            <a:ext cx="981075" cy="3171825"/>
          </a:xfrm>
          <a:prstGeom prst="rect">
            <a:avLst/>
          </a:prstGeom>
        </p:spPr>
      </p:pic>
      <p:cxnSp>
        <p:nvCxnSpPr>
          <p:cNvPr id="12" name="Straight Connector 11">
            <a:extLst>
              <a:ext uri="{FF2B5EF4-FFF2-40B4-BE49-F238E27FC236}">
                <a16:creationId xmlns:a16="http://schemas.microsoft.com/office/drawing/2014/main" id="{88191343-3456-4A3C-9378-7F33E943EFE6}"/>
              </a:ext>
            </a:extLst>
          </p:cNvPr>
          <p:cNvCxnSpPr>
            <a:cxnSpLocks/>
          </p:cNvCxnSpPr>
          <p:nvPr userDrawn="1"/>
        </p:nvCxnSpPr>
        <p:spPr>
          <a:xfrm flipH="1">
            <a:off x="381000" y="5886450"/>
            <a:ext cx="1142523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89" name="Text Placeholder 88">
            <a:extLst>
              <a:ext uri="{FF2B5EF4-FFF2-40B4-BE49-F238E27FC236}">
                <a16:creationId xmlns:a16="http://schemas.microsoft.com/office/drawing/2014/main" id="{ACDA6870-560A-4239-A835-11AD03DE243C}"/>
              </a:ext>
            </a:extLst>
          </p:cNvPr>
          <p:cNvSpPr>
            <a:spLocks noGrp="1"/>
          </p:cNvSpPr>
          <p:nvPr>
            <p:ph type="body" sz="quarter" idx="10" hasCustomPrompt="1"/>
          </p:nvPr>
        </p:nvSpPr>
        <p:spPr>
          <a:xfrm>
            <a:off x="384175" y="4351194"/>
            <a:ext cx="5610225" cy="230832"/>
          </a:xfrm>
        </p:spPr>
        <p:txBody>
          <a:bodyPr/>
          <a:lstStyle>
            <a:lvl1pPr>
              <a:defRPr lang="en-US" sz="1500" b="1" kern="1200" spc="-15" dirty="0" smtClean="0">
                <a:solidFill>
                  <a:srgbClr val="EE2A24"/>
                </a:solidFill>
                <a:latin typeface="HelveticaNeueLT Pro 55 Roman" panose="020B0604020202020204" pitchFamily="34" charset="0"/>
                <a:ea typeface="+mn-ea"/>
                <a:cs typeface="Arial"/>
              </a:defRPr>
            </a:lvl1pPr>
          </a:lstStyle>
          <a:p>
            <a:pPr lvl="0"/>
            <a:r>
              <a:rPr lang="en-US" dirty="0"/>
              <a:t>Date</a:t>
            </a:r>
          </a:p>
        </p:txBody>
      </p:sp>
      <p:sp>
        <p:nvSpPr>
          <p:cNvPr id="91" name="object 53">
            <a:extLst>
              <a:ext uri="{FF2B5EF4-FFF2-40B4-BE49-F238E27FC236}">
                <a16:creationId xmlns:a16="http://schemas.microsoft.com/office/drawing/2014/main" id="{4E6CDB9A-E3B1-4106-92CC-74A5F3D456CE}"/>
              </a:ext>
            </a:extLst>
          </p:cNvPr>
          <p:cNvSpPr txBox="1"/>
          <p:nvPr userDrawn="1"/>
        </p:nvSpPr>
        <p:spPr>
          <a:xfrm>
            <a:off x="1066800" y="6154334"/>
            <a:ext cx="4762500" cy="378630"/>
          </a:xfrm>
          <a:prstGeom prst="rect">
            <a:avLst/>
          </a:prstGeom>
        </p:spPr>
        <p:txBody>
          <a:bodyPr vert="horz" wrap="square" lIns="0" tIns="4763" rIns="0" bIns="0" rtlCol="0">
            <a:spAutoFit/>
          </a:bodyPr>
          <a:lstStyle/>
          <a:p>
            <a:pPr marL="0">
              <a:lnSpc>
                <a:spcPts val="1000"/>
              </a:lnSpc>
              <a:spcBef>
                <a:spcPts val="0"/>
              </a:spcBef>
            </a:pPr>
            <a:r>
              <a:rPr sz="750" spc="0" baseline="0" dirty="0">
                <a:solidFill>
                  <a:srgbClr val="333333"/>
                </a:solidFill>
                <a:latin typeface="HelveticaNeueLT Pro 55 Roman" panose="020B0604020202020204" pitchFamily="34" charset="0"/>
                <a:cs typeface="Arial"/>
              </a:rPr>
              <a:t>© British Red Cross 2019. All images © British Red Cross 2019 unless otherwise stated.</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This resource and other free educational materials are available at www.redcross.org.uk/education</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The British Red Cross Society is a charity registered in England and Wales (220949) and Scotland (SCO37738).</a:t>
            </a:r>
            <a:endParaRPr sz="750" spc="0" baseline="0" dirty="0">
              <a:latin typeface="HelveticaNeueLT Pro 55 Roman" panose="020B0604020202020204" pitchFamily="34" charset="0"/>
              <a:cs typeface="Arial"/>
            </a:endParaRPr>
          </a:p>
        </p:txBody>
      </p:sp>
      <p:pic>
        <p:nvPicPr>
          <p:cNvPr id="14" name="Graphic 13">
            <a:extLst>
              <a:ext uri="{FF2B5EF4-FFF2-40B4-BE49-F238E27FC236}">
                <a16:creationId xmlns:a16="http://schemas.microsoft.com/office/drawing/2014/main" id="{71D8F884-BDE6-441A-889C-38A1A760F576}"/>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84175" y="6018533"/>
            <a:ext cx="565874" cy="691624"/>
          </a:xfrm>
          <a:prstGeom prst="rect">
            <a:avLst/>
          </a:prstGeom>
        </p:spPr>
      </p:pic>
    </p:spTree>
    <p:extLst>
      <p:ext uri="{BB962C8B-B14F-4D97-AF65-F5344CB8AC3E}">
        <p14:creationId xmlns:p14="http://schemas.microsoft.com/office/powerpoint/2010/main" val="3452801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Slide Primary No First Aid">
    <p:bg>
      <p:bgPr>
        <a:solidFill>
          <a:schemeClr val="bg2"/>
        </a:solidFill>
        <a:effectLst/>
      </p:bgPr>
    </p:bg>
    <p:spTree>
      <p:nvGrpSpPr>
        <p:cNvPr id="1" name=""/>
        <p:cNvGrpSpPr/>
        <p:nvPr/>
      </p:nvGrpSpPr>
      <p:grpSpPr>
        <a:xfrm>
          <a:off x="0" y="0"/>
          <a:ext cx="0" cy="0"/>
          <a:chOff x="0" y="0"/>
          <a:chExt cx="0" cy="0"/>
        </a:xfrm>
      </p:grpSpPr>
      <p:sp>
        <p:nvSpPr>
          <p:cNvPr id="9" name="object 3">
            <a:extLst>
              <a:ext uri="{FF2B5EF4-FFF2-40B4-BE49-F238E27FC236}">
                <a16:creationId xmlns:a16="http://schemas.microsoft.com/office/drawing/2014/main" id="{C1A6CAE0-540A-4ACA-93E6-D3E8EF4F5975}"/>
              </a:ext>
            </a:extLst>
          </p:cNvPr>
          <p:cNvSpPr/>
          <p:nvPr userDrawn="1"/>
        </p:nvSpPr>
        <p:spPr>
          <a:xfrm>
            <a:off x="9241125" y="0"/>
            <a:ext cx="2951321" cy="4241483"/>
          </a:xfrm>
          <a:custGeom>
            <a:avLst/>
            <a:gdLst/>
            <a:ahLst/>
            <a:cxnLst/>
            <a:rect l="l" t="t" r="r" b="b"/>
            <a:pathLst>
              <a:path w="3935094" h="5655310">
                <a:moveTo>
                  <a:pt x="3934500" y="0"/>
                </a:moveTo>
                <a:lnTo>
                  <a:pt x="944959" y="0"/>
                </a:lnTo>
                <a:lnTo>
                  <a:pt x="879253" y="56409"/>
                </a:lnTo>
                <a:lnTo>
                  <a:pt x="842865" y="88908"/>
                </a:lnTo>
                <a:lnTo>
                  <a:pt x="807474" y="122615"/>
                </a:lnTo>
                <a:lnTo>
                  <a:pt x="773176" y="157496"/>
                </a:lnTo>
                <a:lnTo>
                  <a:pt x="740069" y="193516"/>
                </a:lnTo>
                <a:lnTo>
                  <a:pt x="708249" y="230643"/>
                </a:lnTo>
                <a:lnTo>
                  <a:pt x="677814" y="268840"/>
                </a:lnTo>
                <a:lnTo>
                  <a:pt x="648861" y="308074"/>
                </a:lnTo>
                <a:lnTo>
                  <a:pt x="621487" y="348310"/>
                </a:lnTo>
                <a:lnTo>
                  <a:pt x="595790" y="389514"/>
                </a:lnTo>
                <a:lnTo>
                  <a:pt x="571866" y="431652"/>
                </a:lnTo>
                <a:lnTo>
                  <a:pt x="549813" y="474688"/>
                </a:lnTo>
                <a:lnTo>
                  <a:pt x="529728" y="518590"/>
                </a:lnTo>
                <a:lnTo>
                  <a:pt x="511708" y="563323"/>
                </a:lnTo>
                <a:lnTo>
                  <a:pt x="495850" y="608851"/>
                </a:lnTo>
                <a:lnTo>
                  <a:pt x="482252" y="655142"/>
                </a:lnTo>
                <a:lnTo>
                  <a:pt x="471010" y="702159"/>
                </a:lnTo>
                <a:lnTo>
                  <a:pt x="462222" y="749870"/>
                </a:lnTo>
                <a:lnTo>
                  <a:pt x="455985" y="798240"/>
                </a:lnTo>
                <a:lnTo>
                  <a:pt x="452396" y="847234"/>
                </a:lnTo>
                <a:lnTo>
                  <a:pt x="451552" y="896818"/>
                </a:lnTo>
                <a:lnTo>
                  <a:pt x="453551" y="946958"/>
                </a:lnTo>
                <a:lnTo>
                  <a:pt x="458489" y="997619"/>
                </a:lnTo>
                <a:lnTo>
                  <a:pt x="465156" y="1045816"/>
                </a:lnTo>
                <a:lnTo>
                  <a:pt x="472886" y="1094234"/>
                </a:lnTo>
                <a:lnTo>
                  <a:pt x="481519" y="1142855"/>
                </a:lnTo>
                <a:lnTo>
                  <a:pt x="490897" y="1191661"/>
                </a:lnTo>
                <a:lnTo>
                  <a:pt x="500860" y="1240635"/>
                </a:lnTo>
                <a:lnTo>
                  <a:pt x="511247" y="1289759"/>
                </a:lnTo>
                <a:lnTo>
                  <a:pt x="521899" y="1339015"/>
                </a:lnTo>
                <a:lnTo>
                  <a:pt x="532655" y="1388385"/>
                </a:lnTo>
                <a:lnTo>
                  <a:pt x="543358" y="1437853"/>
                </a:lnTo>
                <a:lnTo>
                  <a:pt x="553846" y="1487399"/>
                </a:lnTo>
                <a:lnTo>
                  <a:pt x="563959" y="1537007"/>
                </a:lnTo>
                <a:lnTo>
                  <a:pt x="573539" y="1586658"/>
                </a:lnTo>
                <a:lnTo>
                  <a:pt x="582425" y="1636335"/>
                </a:lnTo>
                <a:lnTo>
                  <a:pt x="590458" y="1686021"/>
                </a:lnTo>
                <a:lnTo>
                  <a:pt x="597477" y="1735696"/>
                </a:lnTo>
                <a:lnTo>
                  <a:pt x="603324" y="1785345"/>
                </a:lnTo>
                <a:lnTo>
                  <a:pt x="607838" y="1834949"/>
                </a:lnTo>
                <a:lnTo>
                  <a:pt x="610860" y="1884489"/>
                </a:lnTo>
                <a:lnTo>
                  <a:pt x="612229" y="1933950"/>
                </a:lnTo>
                <a:lnTo>
                  <a:pt x="611786" y="1983312"/>
                </a:lnTo>
                <a:lnTo>
                  <a:pt x="609372" y="2032559"/>
                </a:lnTo>
                <a:lnTo>
                  <a:pt x="604826" y="2081671"/>
                </a:lnTo>
                <a:lnTo>
                  <a:pt x="597989" y="2130633"/>
                </a:lnTo>
                <a:lnTo>
                  <a:pt x="588701" y="2179426"/>
                </a:lnTo>
                <a:lnTo>
                  <a:pt x="576803" y="2228031"/>
                </a:lnTo>
                <a:lnTo>
                  <a:pt x="562134" y="2276433"/>
                </a:lnTo>
                <a:lnTo>
                  <a:pt x="544084" y="2325479"/>
                </a:lnTo>
                <a:lnTo>
                  <a:pt x="523336" y="2373276"/>
                </a:lnTo>
                <a:lnTo>
                  <a:pt x="500246" y="2419981"/>
                </a:lnTo>
                <a:lnTo>
                  <a:pt x="475165" y="2465755"/>
                </a:lnTo>
                <a:lnTo>
                  <a:pt x="448448" y="2510754"/>
                </a:lnTo>
                <a:lnTo>
                  <a:pt x="420448" y="2555137"/>
                </a:lnTo>
                <a:lnTo>
                  <a:pt x="391518" y="2599064"/>
                </a:lnTo>
                <a:lnTo>
                  <a:pt x="362013" y="2642692"/>
                </a:lnTo>
                <a:lnTo>
                  <a:pt x="302689" y="2729687"/>
                </a:lnTo>
                <a:lnTo>
                  <a:pt x="273577" y="2773371"/>
                </a:lnTo>
                <a:lnTo>
                  <a:pt x="246015" y="2816253"/>
                </a:lnTo>
                <a:lnTo>
                  <a:pt x="219244" y="2859785"/>
                </a:lnTo>
                <a:lnTo>
                  <a:pt x="193392" y="2903951"/>
                </a:lnTo>
                <a:lnTo>
                  <a:pt x="168590" y="2948734"/>
                </a:lnTo>
                <a:lnTo>
                  <a:pt x="144966" y="2994120"/>
                </a:lnTo>
                <a:lnTo>
                  <a:pt x="122649" y="3040093"/>
                </a:lnTo>
                <a:lnTo>
                  <a:pt x="101768" y="3086638"/>
                </a:lnTo>
                <a:lnTo>
                  <a:pt x="82453" y="3133738"/>
                </a:lnTo>
                <a:lnTo>
                  <a:pt x="64832" y="3181379"/>
                </a:lnTo>
                <a:lnTo>
                  <a:pt x="49035" y="3229545"/>
                </a:lnTo>
                <a:lnTo>
                  <a:pt x="35191" y="3278220"/>
                </a:lnTo>
                <a:lnTo>
                  <a:pt x="23429" y="3327388"/>
                </a:lnTo>
                <a:lnTo>
                  <a:pt x="13878" y="3377035"/>
                </a:lnTo>
                <a:lnTo>
                  <a:pt x="6666" y="3427144"/>
                </a:lnTo>
                <a:lnTo>
                  <a:pt x="1924" y="3477700"/>
                </a:lnTo>
                <a:lnTo>
                  <a:pt x="0" y="3525479"/>
                </a:lnTo>
                <a:lnTo>
                  <a:pt x="718" y="3573473"/>
                </a:lnTo>
                <a:lnTo>
                  <a:pt x="4083" y="3621470"/>
                </a:lnTo>
                <a:lnTo>
                  <a:pt x="10094" y="3669256"/>
                </a:lnTo>
                <a:lnTo>
                  <a:pt x="18756" y="3716615"/>
                </a:lnTo>
                <a:lnTo>
                  <a:pt x="30068" y="3763335"/>
                </a:lnTo>
                <a:lnTo>
                  <a:pt x="44035" y="3809200"/>
                </a:lnTo>
                <a:lnTo>
                  <a:pt x="60657" y="3853998"/>
                </a:lnTo>
                <a:lnTo>
                  <a:pt x="79936" y="3897514"/>
                </a:lnTo>
                <a:lnTo>
                  <a:pt x="101876" y="3939534"/>
                </a:lnTo>
                <a:lnTo>
                  <a:pt x="126477" y="3979843"/>
                </a:lnTo>
                <a:lnTo>
                  <a:pt x="153741" y="4018229"/>
                </a:lnTo>
                <a:lnTo>
                  <a:pt x="183672" y="4054476"/>
                </a:lnTo>
                <a:lnTo>
                  <a:pt x="216270" y="4088371"/>
                </a:lnTo>
                <a:lnTo>
                  <a:pt x="251538" y="4119699"/>
                </a:lnTo>
                <a:lnTo>
                  <a:pt x="289478" y="4148248"/>
                </a:lnTo>
                <a:lnTo>
                  <a:pt x="333264" y="4175840"/>
                </a:lnTo>
                <a:lnTo>
                  <a:pt x="378857" y="4200070"/>
                </a:lnTo>
                <a:lnTo>
                  <a:pt x="425896" y="4221598"/>
                </a:lnTo>
                <a:lnTo>
                  <a:pt x="474020" y="4241088"/>
                </a:lnTo>
                <a:lnTo>
                  <a:pt x="522866" y="4259200"/>
                </a:lnTo>
                <a:lnTo>
                  <a:pt x="621285" y="4293938"/>
                </a:lnTo>
                <a:lnTo>
                  <a:pt x="670135" y="4311887"/>
                </a:lnTo>
                <a:lnTo>
                  <a:pt x="717536" y="4330693"/>
                </a:lnTo>
                <a:lnTo>
                  <a:pt x="764387" y="4350820"/>
                </a:lnTo>
                <a:lnTo>
                  <a:pt x="810658" y="4372247"/>
                </a:lnTo>
                <a:lnTo>
                  <a:pt x="856316" y="4394950"/>
                </a:lnTo>
                <a:lnTo>
                  <a:pt x="901329" y="4418908"/>
                </a:lnTo>
                <a:lnTo>
                  <a:pt x="945665" y="4444098"/>
                </a:lnTo>
                <a:lnTo>
                  <a:pt x="989294" y="4470498"/>
                </a:lnTo>
                <a:lnTo>
                  <a:pt x="1032182" y="4498085"/>
                </a:lnTo>
                <a:lnTo>
                  <a:pt x="1074299" y="4526838"/>
                </a:lnTo>
                <a:lnTo>
                  <a:pt x="1115613" y="4556733"/>
                </a:lnTo>
                <a:lnTo>
                  <a:pt x="1156091" y="4587748"/>
                </a:lnTo>
                <a:lnTo>
                  <a:pt x="1195703" y="4619862"/>
                </a:lnTo>
                <a:lnTo>
                  <a:pt x="1234416" y="4653052"/>
                </a:lnTo>
                <a:lnTo>
                  <a:pt x="1272198" y="4687294"/>
                </a:lnTo>
                <a:lnTo>
                  <a:pt x="1309019" y="4722568"/>
                </a:lnTo>
                <a:lnTo>
                  <a:pt x="1344845" y="4758851"/>
                </a:lnTo>
                <a:lnTo>
                  <a:pt x="1379646" y="4796120"/>
                </a:lnTo>
                <a:lnTo>
                  <a:pt x="1413389" y="4834352"/>
                </a:lnTo>
                <a:lnTo>
                  <a:pt x="1444212" y="4871121"/>
                </a:lnTo>
                <a:lnTo>
                  <a:pt x="1474511" y="4908763"/>
                </a:lnTo>
                <a:lnTo>
                  <a:pt x="1504388" y="4947113"/>
                </a:lnTo>
                <a:lnTo>
                  <a:pt x="1533946" y="4986007"/>
                </a:lnTo>
                <a:lnTo>
                  <a:pt x="1563289" y="5025281"/>
                </a:lnTo>
                <a:lnTo>
                  <a:pt x="1651060" y="5143732"/>
                </a:lnTo>
                <a:lnTo>
                  <a:pt x="1680574" y="5182878"/>
                </a:lnTo>
                <a:lnTo>
                  <a:pt x="1710388" y="5221580"/>
                </a:lnTo>
                <a:lnTo>
                  <a:pt x="1740607" y="5259675"/>
                </a:lnTo>
                <a:lnTo>
                  <a:pt x="1771333" y="5296998"/>
                </a:lnTo>
                <a:lnTo>
                  <a:pt x="1802668" y="5333383"/>
                </a:lnTo>
                <a:lnTo>
                  <a:pt x="1834717" y="5368668"/>
                </a:lnTo>
                <a:lnTo>
                  <a:pt x="1867583" y="5402687"/>
                </a:lnTo>
                <a:lnTo>
                  <a:pt x="1901368" y="5435275"/>
                </a:lnTo>
                <a:lnTo>
                  <a:pt x="1936175" y="5466269"/>
                </a:lnTo>
                <a:lnTo>
                  <a:pt x="1972109" y="5495503"/>
                </a:lnTo>
                <a:lnTo>
                  <a:pt x="2009272" y="5522813"/>
                </a:lnTo>
                <a:lnTo>
                  <a:pt x="2047767" y="5548035"/>
                </a:lnTo>
                <a:lnTo>
                  <a:pt x="2087698" y="5571005"/>
                </a:lnTo>
                <a:lnTo>
                  <a:pt x="2129167" y="5591556"/>
                </a:lnTo>
                <a:lnTo>
                  <a:pt x="2172278" y="5609526"/>
                </a:lnTo>
                <a:lnTo>
                  <a:pt x="2217134" y="5624750"/>
                </a:lnTo>
                <a:lnTo>
                  <a:pt x="2264663" y="5637230"/>
                </a:lnTo>
                <a:lnTo>
                  <a:pt x="2312390" y="5646250"/>
                </a:lnTo>
                <a:lnTo>
                  <a:pt x="2360300" y="5652062"/>
                </a:lnTo>
                <a:lnTo>
                  <a:pt x="2408377" y="5654917"/>
                </a:lnTo>
                <a:lnTo>
                  <a:pt x="2456606" y="5655070"/>
                </a:lnTo>
                <a:lnTo>
                  <a:pt x="2504972" y="5652771"/>
                </a:lnTo>
                <a:lnTo>
                  <a:pt x="2553458" y="5648274"/>
                </a:lnTo>
                <a:lnTo>
                  <a:pt x="2602051" y="5641831"/>
                </a:lnTo>
                <a:lnTo>
                  <a:pt x="2650733" y="5633695"/>
                </a:lnTo>
                <a:lnTo>
                  <a:pt x="2699491" y="5624118"/>
                </a:lnTo>
                <a:lnTo>
                  <a:pt x="2748309" y="5613352"/>
                </a:lnTo>
                <a:lnTo>
                  <a:pt x="2797171" y="5601650"/>
                </a:lnTo>
                <a:lnTo>
                  <a:pt x="3041609" y="5537936"/>
                </a:lnTo>
                <a:lnTo>
                  <a:pt x="3090415" y="5525920"/>
                </a:lnTo>
                <a:lnTo>
                  <a:pt x="3139157" y="5514735"/>
                </a:lnTo>
                <a:lnTo>
                  <a:pt x="3187821" y="5504633"/>
                </a:lnTo>
                <a:lnTo>
                  <a:pt x="3234993" y="5496072"/>
                </a:lnTo>
                <a:lnTo>
                  <a:pt x="3282193" y="5488743"/>
                </a:lnTo>
                <a:lnTo>
                  <a:pt x="3329420" y="5482605"/>
                </a:lnTo>
                <a:lnTo>
                  <a:pt x="3376672" y="5477615"/>
                </a:lnTo>
                <a:lnTo>
                  <a:pt x="3423949" y="5473732"/>
                </a:lnTo>
                <a:lnTo>
                  <a:pt x="3471251" y="5470913"/>
                </a:lnTo>
                <a:lnTo>
                  <a:pt x="3518576" y="5469116"/>
                </a:lnTo>
                <a:lnTo>
                  <a:pt x="3565924" y="5468300"/>
                </a:lnTo>
                <a:lnTo>
                  <a:pt x="3934500" y="5468300"/>
                </a:lnTo>
                <a:lnTo>
                  <a:pt x="3934500" y="0"/>
                </a:lnTo>
                <a:close/>
              </a:path>
              <a:path w="3935094" h="5655310">
                <a:moveTo>
                  <a:pt x="3934500" y="5468300"/>
                </a:moveTo>
                <a:lnTo>
                  <a:pt x="3565924" y="5468300"/>
                </a:lnTo>
                <a:lnTo>
                  <a:pt x="3613295" y="5468423"/>
                </a:lnTo>
                <a:lnTo>
                  <a:pt x="3660686" y="5469443"/>
                </a:lnTo>
                <a:lnTo>
                  <a:pt x="3708099" y="5471317"/>
                </a:lnTo>
                <a:lnTo>
                  <a:pt x="3755531" y="5474004"/>
                </a:lnTo>
                <a:lnTo>
                  <a:pt x="3802982" y="5477462"/>
                </a:lnTo>
                <a:lnTo>
                  <a:pt x="3850452" y="5481649"/>
                </a:lnTo>
                <a:lnTo>
                  <a:pt x="3897940" y="5486522"/>
                </a:lnTo>
                <a:lnTo>
                  <a:pt x="3934500" y="5490770"/>
                </a:lnTo>
                <a:lnTo>
                  <a:pt x="3934500" y="5468300"/>
                </a:lnTo>
                <a:close/>
              </a:path>
            </a:pathLst>
          </a:custGeom>
          <a:solidFill>
            <a:srgbClr val="F1B13B"/>
          </a:solidFill>
        </p:spPr>
        <p:txBody>
          <a:bodyPr wrap="square" lIns="0" tIns="0" rIns="0" bIns="0" rtlCol="0"/>
          <a:lstStyle/>
          <a:p>
            <a:endParaRPr sz="1013"/>
          </a:p>
        </p:txBody>
      </p:sp>
      <p:sp>
        <p:nvSpPr>
          <p:cNvPr id="10" name="object 31">
            <a:extLst>
              <a:ext uri="{FF2B5EF4-FFF2-40B4-BE49-F238E27FC236}">
                <a16:creationId xmlns:a16="http://schemas.microsoft.com/office/drawing/2014/main" id="{2FD12909-16AA-4497-930A-EC9377324004}"/>
              </a:ext>
            </a:extLst>
          </p:cNvPr>
          <p:cNvSpPr/>
          <p:nvPr userDrawn="1"/>
        </p:nvSpPr>
        <p:spPr>
          <a:xfrm>
            <a:off x="0" y="4566964"/>
            <a:ext cx="1925955" cy="2291239"/>
          </a:xfrm>
          <a:custGeom>
            <a:avLst/>
            <a:gdLst/>
            <a:ahLst/>
            <a:cxnLst/>
            <a:rect l="l" t="t" r="r" b="b"/>
            <a:pathLst>
              <a:path w="2567940" h="3054984">
                <a:moveTo>
                  <a:pt x="0" y="0"/>
                </a:moveTo>
                <a:lnTo>
                  <a:pt x="0" y="3054714"/>
                </a:lnTo>
                <a:lnTo>
                  <a:pt x="2396758" y="3054714"/>
                </a:lnTo>
                <a:lnTo>
                  <a:pt x="2428820" y="3007478"/>
                </a:lnTo>
                <a:lnTo>
                  <a:pt x="2454679" y="2964680"/>
                </a:lnTo>
                <a:lnTo>
                  <a:pt x="2478418" y="2920679"/>
                </a:lnTo>
                <a:lnTo>
                  <a:pt x="2499826" y="2875651"/>
                </a:lnTo>
                <a:lnTo>
                  <a:pt x="2518688" y="2829772"/>
                </a:lnTo>
                <a:lnTo>
                  <a:pt x="2534792" y="2783219"/>
                </a:lnTo>
                <a:lnTo>
                  <a:pt x="2547923" y="2736166"/>
                </a:lnTo>
                <a:lnTo>
                  <a:pt x="2557870" y="2688789"/>
                </a:lnTo>
                <a:lnTo>
                  <a:pt x="2564418" y="2641265"/>
                </a:lnTo>
                <a:lnTo>
                  <a:pt x="2567355" y="2593770"/>
                </a:lnTo>
                <a:lnTo>
                  <a:pt x="2566468" y="2546478"/>
                </a:lnTo>
                <a:lnTo>
                  <a:pt x="2561542" y="2499566"/>
                </a:lnTo>
                <a:lnTo>
                  <a:pt x="2552365" y="2453210"/>
                </a:lnTo>
                <a:lnTo>
                  <a:pt x="2538724" y="2407586"/>
                </a:lnTo>
                <a:lnTo>
                  <a:pt x="2520405" y="2362868"/>
                </a:lnTo>
                <a:lnTo>
                  <a:pt x="2498024" y="2320507"/>
                </a:lnTo>
                <a:lnTo>
                  <a:pt x="2472227" y="2281201"/>
                </a:lnTo>
                <a:lnTo>
                  <a:pt x="2443243" y="2244840"/>
                </a:lnTo>
                <a:lnTo>
                  <a:pt x="2411303" y="2211312"/>
                </a:lnTo>
                <a:lnTo>
                  <a:pt x="2376637" y="2180506"/>
                </a:lnTo>
                <a:lnTo>
                  <a:pt x="2339474" y="2152309"/>
                </a:lnTo>
                <a:lnTo>
                  <a:pt x="2300045" y="2126611"/>
                </a:lnTo>
                <a:lnTo>
                  <a:pt x="2258580" y="2103300"/>
                </a:lnTo>
                <a:lnTo>
                  <a:pt x="2215308" y="2082264"/>
                </a:lnTo>
                <a:lnTo>
                  <a:pt x="2170461" y="2063391"/>
                </a:lnTo>
                <a:lnTo>
                  <a:pt x="2124267" y="2046570"/>
                </a:lnTo>
                <a:lnTo>
                  <a:pt x="2076957" y="2031690"/>
                </a:lnTo>
                <a:lnTo>
                  <a:pt x="2028761" y="2018638"/>
                </a:lnTo>
                <a:lnTo>
                  <a:pt x="1979908" y="2007304"/>
                </a:lnTo>
                <a:lnTo>
                  <a:pt x="1930630" y="1997575"/>
                </a:lnTo>
                <a:lnTo>
                  <a:pt x="1881155" y="1989340"/>
                </a:lnTo>
                <a:lnTo>
                  <a:pt x="1831715" y="1982488"/>
                </a:lnTo>
                <a:lnTo>
                  <a:pt x="1782538" y="1976906"/>
                </a:lnTo>
                <a:lnTo>
                  <a:pt x="1733856" y="1972483"/>
                </a:lnTo>
                <a:lnTo>
                  <a:pt x="1537493" y="1957368"/>
                </a:lnTo>
                <a:lnTo>
                  <a:pt x="1488012" y="1952915"/>
                </a:lnTo>
                <a:lnTo>
                  <a:pt x="1438627" y="1947807"/>
                </a:lnTo>
                <a:lnTo>
                  <a:pt x="1389462" y="1941853"/>
                </a:lnTo>
                <a:lnTo>
                  <a:pt x="1340645" y="1934860"/>
                </a:lnTo>
                <a:lnTo>
                  <a:pt x="1292301" y="1926635"/>
                </a:lnTo>
                <a:lnTo>
                  <a:pt x="1244555" y="1916987"/>
                </a:lnTo>
                <a:lnTo>
                  <a:pt x="1197534" y="1905722"/>
                </a:lnTo>
                <a:lnTo>
                  <a:pt x="1151363" y="1892650"/>
                </a:lnTo>
                <a:lnTo>
                  <a:pt x="1106169" y="1877577"/>
                </a:lnTo>
                <a:lnTo>
                  <a:pt x="1062076" y="1860311"/>
                </a:lnTo>
                <a:lnTo>
                  <a:pt x="1019212" y="1840660"/>
                </a:lnTo>
                <a:lnTo>
                  <a:pt x="977700" y="1818431"/>
                </a:lnTo>
                <a:lnTo>
                  <a:pt x="937669" y="1793433"/>
                </a:lnTo>
                <a:lnTo>
                  <a:pt x="899242" y="1765473"/>
                </a:lnTo>
                <a:lnTo>
                  <a:pt x="862547" y="1734358"/>
                </a:lnTo>
                <a:lnTo>
                  <a:pt x="827203" y="1699352"/>
                </a:lnTo>
                <a:lnTo>
                  <a:pt x="795051" y="1662178"/>
                </a:lnTo>
                <a:lnTo>
                  <a:pt x="765909" y="1622997"/>
                </a:lnTo>
                <a:lnTo>
                  <a:pt x="739596" y="1581969"/>
                </a:lnTo>
                <a:lnTo>
                  <a:pt x="715927" y="1539253"/>
                </a:lnTo>
                <a:lnTo>
                  <a:pt x="694721" y="1495010"/>
                </a:lnTo>
                <a:lnTo>
                  <a:pt x="675795" y="1449400"/>
                </a:lnTo>
                <a:lnTo>
                  <a:pt x="658967" y="1402583"/>
                </a:lnTo>
                <a:lnTo>
                  <a:pt x="644054" y="1354720"/>
                </a:lnTo>
                <a:lnTo>
                  <a:pt x="630874" y="1305971"/>
                </a:lnTo>
                <a:lnTo>
                  <a:pt x="619245" y="1256495"/>
                </a:lnTo>
                <a:lnTo>
                  <a:pt x="608982" y="1206453"/>
                </a:lnTo>
                <a:lnTo>
                  <a:pt x="599906" y="1156005"/>
                </a:lnTo>
                <a:lnTo>
                  <a:pt x="591831" y="1105312"/>
                </a:lnTo>
                <a:lnTo>
                  <a:pt x="584578" y="1054532"/>
                </a:lnTo>
                <a:lnTo>
                  <a:pt x="577962" y="1003828"/>
                </a:lnTo>
                <a:lnTo>
                  <a:pt x="571801" y="953358"/>
                </a:lnTo>
                <a:lnTo>
                  <a:pt x="565913" y="903283"/>
                </a:lnTo>
                <a:lnTo>
                  <a:pt x="559809" y="853190"/>
                </a:lnTo>
                <a:lnTo>
                  <a:pt x="553023" y="802688"/>
                </a:lnTo>
                <a:lnTo>
                  <a:pt x="545396" y="751971"/>
                </a:lnTo>
                <a:lnTo>
                  <a:pt x="536770" y="701235"/>
                </a:lnTo>
                <a:lnTo>
                  <a:pt x="526989" y="650672"/>
                </a:lnTo>
                <a:lnTo>
                  <a:pt x="515896" y="600479"/>
                </a:lnTo>
                <a:lnTo>
                  <a:pt x="503331" y="550848"/>
                </a:lnTo>
                <a:lnTo>
                  <a:pt x="489139" y="501974"/>
                </a:lnTo>
                <a:lnTo>
                  <a:pt x="473162" y="454052"/>
                </a:lnTo>
                <a:lnTo>
                  <a:pt x="455241" y="407276"/>
                </a:lnTo>
                <a:lnTo>
                  <a:pt x="435220" y="361840"/>
                </a:lnTo>
                <a:lnTo>
                  <a:pt x="412942" y="317938"/>
                </a:lnTo>
                <a:lnTo>
                  <a:pt x="388248" y="275765"/>
                </a:lnTo>
                <a:lnTo>
                  <a:pt x="360982" y="235515"/>
                </a:lnTo>
                <a:lnTo>
                  <a:pt x="330985" y="197383"/>
                </a:lnTo>
                <a:lnTo>
                  <a:pt x="298100" y="161562"/>
                </a:lnTo>
                <a:lnTo>
                  <a:pt x="262171" y="128247"/>
                </a:lnTo>
                <a:lnTo>
                  <a:pt x="223038" y="97633"/>
                </a:lnTo>
                <a:lnTo>
                  <a:pt x="182544" y="71197"/>
                </a:lnTo>
                <a:lnTo>
                  <a:pt x="140311" y="48449"/>
                </a:lnTo>
                <a:lnTo>
                  <a:pt x="96537" y="29257"/>
                </a:lnTo>
                <a:lnTo>
                  <a:pt x="51416" y="13489"/>
                </a:lnTo>
                <a:lnTo>
                  <a:pt x="5145" y="1014"/>
                </a:lnTo>
                <a:lnTo>
                  <a:pt x="0" y="0"/>
                </a:lnTo>
                <a:close/>
              </a:path>
            </a:pathLst>
          </a:custGeom>
          <a:solidFill>
            <a:srgbClr val="158AC0"/>
          </a:solidFill>
        </p:spPr>
        <p:txBody>
          <a:bodyPr wrap="square" lIns="0" tIns="0" rIns="0" bIns="0" rtlCol="0"/>
          <a:lstStyle/>
          <a:p>
            <a:endParaRPr sz="1013"/>
          </a:p>
        </p:txBody>
      </p:sp>
      <p:sp>
        <p:nvSpPr>
          <p:cNvPr id="2" name="Holder 2"/>
          <p:cNvSpPr>
            <a:spLocks noGrp="1"/>
          </p:cNvSpPr>
          <p:nvPr>
            <p:ph type="ctrTitle" hasCustomPrompt="1"/>
          </p:nvPr>
        </p:nvSpPr>
        <p:spPr>
          <a:xfrm>
            <a:off x="305175" y="1717867"/>
            <a:ext cx="9561138" cy="1279196"/>
          </a:xfrm>
          <a:prstGeom prst="rect">
            <a:avLst/>
          </a:prstGeom>
        </p:spPr>
        <p:txBody>
          <a:bodyPr wrap="square" lIns="0" tIns="0" rIns="0" bIns="0">
            <a:noAutofit/>
          </a:bodyPr>
          <a:lstStyle>
            <a:lvl1pPr>
              <a:defRPr sz="8250" b="1" kern="1200" spc="0" baseline="0" dirty="0">
                <a:solidFill>
                  <a:sysClr val="windowText" lastClr="000000"/>
                </a:solidFill>
                <a:latin typeface="HelveticaNeueLT Pro 65 Md" panose="020B0804020202020204" pitchFamily="34" charset="0"/>
                <a:ea typeface="+mj-ea"/>
                <a:cs typeface="+mj-cs"/>
              </a:defRPr>
            </a:lvl1pPr>
          </a:lstStyle>
          <a:p>
            <a:r>
              <a:rPr lang="en-US" dirty="0"/>
              <a:t>Title.</a:t>
            </a:r>
            <a:endParaRPr dirty="0"/>
          </a:p>
        </p:txBody>
      </p:sp>
      <p:sp>
        <p:nvSpPr>
          <p:cNvPr id="3" name="Holder 3"/>
          <p:cNvSpPr>
            <a:spLocks noGrp="1"/>
          </p:cNvSpPr>
          <p:nvPr>
            <p:ph type="subTitle" idx="4" hasCustomPrompt="1"/>
          </p:nvPr>
        </p:nvSpPr>
        <p:spPr>
          <a:xfrm>
            <a:off x="371475" y="3424049"/>
            <a:ext cx="5622925" cy="766948"/>
          </a:xfrm>
          <a:prstGeom prst="rect">
            <a:avLst/>
          </a:prstGeom>
        </p:spPr>
        <p:txBody>
          <a:bodyPr wrap="square" lIns="0" tIns="0" rIns="0" bIns="0">
            <a:noAutofit/>
          </a:bodyPr>
          <a:lstStyle>
            <a:lvl1pPr>
              <a:defRPr sz="2550" b="1" kern="1200" spc="0" baseline="0" dirty="0">
                <a:solidFill>
                  <a:schemeClr val="tx1"/>
                </a:solidFill>
                <a:latin typeface="HelveticaNeueLT Pro 55 Roman" panose="020B0604020202020204" pitchFamily="34" charset="0"/>
                <a:ea typeface="+mn-ea"/>
                <a:cs typeface="Arial"/>
              </a:defRPr>
            </a:lvl1pPr>
          </a:lstStyle>
          <a:p>
            <a:r>
              <a:rPr lang="en-US" dirty="0"/>
              <a:t>Click to edit </a:t>
            </a:r>
            <a:br>
              <a:rPr lang="en-US" dirty="0"/>
            </a:br>
            <a:r>
              <a:rPr lang="en-US" dirty="0"/>
              <a:t>Master subtitle style</a:t>
            </a:r>
            <a:endParaRPr dirty="0"/>
          </a:p>
        </p:txBody>
      </p:sp>
      <p:pic>
        <p:nvPicPr>
          <p:cNvPr id="83" name="Graphic 82">
            <a:extLst>
              <a:ext uri="{FF2B5EF4-FFF2-40B4-BE49-F238E27FC236}">
                <a16:creationId xmlns:a16="http://schemas.microsoft.com/office/drawing/2014/main" id="{099FBCD3-5FC8-4190-8A56-156431E9AA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209573" y="0"/>
            <a:ext cx="981075" cy="3171825"/>
          </a:xfrm>
          <a:prstGeom prst="rect">
            <a:avLst/>
          </a:prstGeom>
        </p:spPr>
      </p:pic>
      <p:sp>
        <p:nvSpPr>
          <p:cNvPr id="89" name="Text Placeholder 88">
            <a:extLst>
              <a:ext uri="{FF2B5EF4-FFF2-40B4-BE49-F238E27FC236}">
                <a16:creationId xmlns:a16="http://schemas.microsoft.com/office/drawing/2014/main" id="{ACDA6870-560A-4239-A835-11AD03DE243C}"/>
              </a:ext>
            </a:extLst>
          </p:cNvPr>
          <p:cNvSpPr>
            <a:spLocks noGrp="1"/>
          </p:cNvSpPr>
          <p:nvPr>
            <p:ph type="body" sz="quarter" idx="10" hasCustomPrompt="1"/>
          </p:nvPr>
        </p:nvSpPr>
        <p:spPr>
          <a:xfrm>
            <a:off x="384175" y="4351194"/>
            <a:ext cx="5610225" cy="230832"/>
          </a:xfrm>
        </p:spPr>
        <p:txBody>
          <a:bodyPr/>
          <a:lstStyle>
            <a:lvl1pPr>
              <a:defRPr lang="en-US" sz="1500" b="1" kern="1200" spc="-15" dirty="0" smtClean="0">
                <a:solidFill>
                  <a:srgbClr val="EE2A24"/>
                </a:solidFill>
                <a:latin typeface="HelveticaNeueLT Pro 55 Roman" panose="020B0604020202020204" pitchFamily="34" charset="0"/>
                <a:ea typeface="+mn-ea"/>
                <a:cs typeface="Arial"/>
              </a:defRPr>
            </a:lvl1pPr>
          </a:lstStyle>
          <a:p>
            <a:pPr lvl="0"/>
            <a:r>
              <a:rPr lang="en-US" dirty="0"/>
              <a:t>Date</a:t>
            </a:r>
          </a:p>
        </p:txBody>
      </p:sp>
    </p:spTree>
    <p:extLst>
      <p:ext uri="{BB962C8B-B14F-4D97-AF65-F5344CB8AC3E}">
        <p14:creationId xmlns:p14="http://schemas.microsoft.com/office/powerpoint/2010/main" val="2324210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4" y="1905000"/>
            <a:ext cx="7545387" cy="4267200"/>
          </a:xfrm>
        </p:spPr>
        <p:txBody>
          <a:bodyPr>
            <a:noAutofit/>
          </a:bodyPr>
          <a:lstStyle>
            <a:lvl1pPr>
              <a:lnSpc>
                <a:spcPts val="2800"/>
              </a:lnSpc>
              <a:defRPr sz="2400">
                <a:latin typeface="+mj-lt"/>
              </a:defRPr>
            </a:lvl1pPr>
            <a:lvl2pPr marL="0" indent="0">
              <a:lnSpc>
                <a:spcPts val="2800"/>
              </a:lnSpc>
              <a:defRPr sz="2400"/>
            </a:lvl2pPr>
            <a:lvl3pPr marL="0" indent="0">
              <a:lnSpc>
                <a:spcPts val="1800"/>
              </a:lnSpc>
              <a:defRPr sz="1400" b="1">
                <a:latin typeface="HelveticaNeueLT Pro 65 Md" panose="020B0804020202020204" pitchFamily="34" charset="0"/>
              </a:defRPr>
            </a:lvl3pPr>
            <a:lvl4pPr marL="0" indent="0">
              <a:lnSpc>
                <a:spcPts val="1800"/>
              </a:lnSpc>
              <a:defRPr sz="1400"/>
            </a:lvl4pPr>
            <a:lvl5pPr>
              <a:lnSpc>
                <a:spcPts val="2800"/>
              </a:lnSpc>
              <a:defRPr sz="2400"/>
            </a:lvl5pPr>
          </a:lstStyle>
          <a:p>
            <a:pPr lvl="0"/>
            <a:r>
              <a:rPr lang="en-US"/>
              <a:t>Edit Master text styles</a:t>
            </a:r>
          </a:p>
          <a:p>
            <a:pPr lvl="1"/>
            <a:r>
              <a:rPr lang="en-US"/>
              <a:t>Second level</a:t>
            </a:r>
          </a:p>
          <a:p>
            <a:pPr lvl="2"/>
            <a:r>
              <a:rPr lang="en-US"/>
              <a:t>Third level</a:t>
            </a:r>
          </a:p>
          <a:p>
            <a:pPr lvl="3"/>
            <a:r>
              <a:rPr lang="en-US"/>
              <a:t>Fourth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554355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rgbClr val="F1B13B"/>
        </a:solidFill>
        <a:effectLst/>
      </p:bgPr>
    </p:bg>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4" y="1905000"/>
            <a:ext cx="7545386" cy="4267200"/>
          </a:xfrm>
        </p:spPr>
        <p:txBody>
          <a:bodyPr>
            <a:noAutofit/>
          </a:bodyPr>
          <a:lstStyle>
            <a:lvl1pPr>
              <a:lnSpc>
                <a:spcPts val="2800"/>
              </a:lnSpc>
              <a:defRPr sz="2400">
                <a:solidFill>
                  <a:schemeClr val="bg1"/>
                </a:solidFill>
                <a:latin typeface="+mj-lt"/>
              </a:defRPr>
            </a:lvl1pPr>
            <a:lvl2pPr marL="0" indent="0">
              <a:lnSpc>
                <a:spcPts val="2800"/>
              </a:lnSpc>
              <a:defRPr sz="2400">
                <a:solidFill>
                  <a:schemeClr val="bg1"/>
                </a:solidFill>
              </a:defRPr>
            </a:lvl2pPr>
            <a:lvl3pPr marL="0" indent="0">
              <a:lnSpc>
                <a:spcPts val="1800"/>
              </a:lnSpc>
              <a:defRPr sz="1400" b="1">
                <a:solidFill>
                  <a:schemeClr val="bg1"/>
                </a:solidFill>
                <a:latin typeface="HelveticaNeueLT Pro 65 Md" panose="020B0804020202020204" pitchFamily="34" charset="0"/>
              </a:defRPr>
            </a:lvl3pPr>
            <a:lvl4pPr marL="0" indent="0">
              <a:lnSpc>
                <a:spcPts val="1800"/>
              </a:lnSpc>
              <a:defRPr sz="1400">
                <a:solidFill>
                  <a:schemeClr val="bg1"/>
                </a:solidFill>
              </a:defRPr>
            </a:lvl4pPr>
            <a:lvl5pPr>
              <a:lnSpc>
                <a:spcPts val="2800"/>
              </a:lnSpc>
              <a:defRPr sz="2400"/>
            </a:lvl5pPr>
          </a:lstStyle>
          <a:p>
            <a:pPr lvl="0"/>
            <a:r>
              <a:rPr lang="en-US"/>
              <a:t>Edit Master text styles</a:t>
            </a:r>
          </a:p>
          <a:p>
            <a:pPr lvl="1"/>
            <a:r>
              <a:rPr lang="en-US"/>
              <a:t>Second level</a:t>
            </a:r>
          </a:p>
          <a:p>
            <a:pPr lvl="2"/>
            <a:r>
              <a:rPr lang="en-US"/>
              <a:t>Third level</a:t>
            </a:r>
          </a:p>
          <a:p>
            <a:pPr lvl="3"/>
            <a:r>
              <a:rPr lang="en-US"/>
              <a:t>Fourth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6" name="Title 5">
            <a:extLst>
              <a:ext uri="{FF2B5EF4-FFF2-40B4-BE49-F238E27FC236}">
                <a16:creationId xmlns:a16="http://schemas.microsoft.com/office/drawing/2014/main" id="{B9CA1F7D-92C3-4A55-9F70-1D45D695933B}"/>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880862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1259206" y="1828799"/>
            <a:ext cx="3846194" cy="4267201"/>
          </a:xfrm>
        </p:spPr>
        <p:txBody>
          <a:bodyPr>
            <a:noAutofit/>
          </a:bodyPr>
          <a:lstStyle>
            <a:lvl1pPr>
              <a:lnSpc>
                <a:spcPts val="2800"/>
              </a:lnSpc>
              <a:defRPr sz="2400">
                <a:latin typeface="+mj-lt"/>
              </a:defRPr>
            </a:lvl1pPr>
            <a:lvl2pPr marL="0" indent="0">
              <a:lnSpc>
                <a:spcPts val="2800"/>
              </a:lnSpc>
              <a:defRPr sz="2400"/>
            </a:lvl2pPr>
            <a:lvl3pPr marL="0" indent="0">
              <a:lnSpc>
                <a:spcPts val="2200"/>
              </a:lnSpc>
              <a:defRPr sz="1800" b="1">
                <a:latin typeface="HelveticaNeueLT Pro 65 Md" panose="020B0804020202020204" pitchFamily="34" charset="0"/>
              </a:defRPr>
            </a:lvl3pPr>
            <a:lvl4pPr marL="0" indent="0">
              <a:lnSpc>
                <a:spcPts val="2200"/>
              </a:lnSpc>
              <a:defRPr sz="1800"/>
            </a:lvl4pPr>
            <a:lvl5pPr marL="0" indent="0">
              <a:lnSpc>
                <a:spcPts val="1800"/>
              </a:lnSpc>
              <a:defRPr sz="1400">
                <a:latin typeface="+mj-lt"/>
              </a:defRPr>
            </a:lvl5pPr>
            <a:lvl6pPr marL="0" indent="0">
              <a:lnSpc>
                <a:spcPts val="1800"/>
              </a:lnSpc>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6" name="Picture Placeholder 5">
            <a:extLst>
              <a:ext uri="{FF2B5EF4-FFF2-40B4-BE49-F238E27FC236}">
                <a16:creationId xmlns:a16="http://schemas.microsoft.com/office/drawing/2014/main" id="{BF86B70E-AD9A-41AA-81FB-D22780CCE5FF}"/>
              </a:ext>
            </a:extLst>
          </p:cNvPr>
          <p:cNvSpPr>
            <a:spLocks noGrp="1"/>
          </p:cNvSpPr>
          <p:nvPr>
            <p:ph type="pic" sz="quarter" idx="15"/>
          </p:nvPr>
        </p:nvSpPr>
        <p:spPr>
          <a:xfrm>
            <a:off x="6096000" y="381000"/>
            <a:ext cx="5715000" cy="5715000"/>
          </a:xfrm>
        </p:spPr>
        <p:txBody>
          <a:bodyPr anchor="ctr">
            <a:noAutofit/>
          </a:bodyPr>
          <a:lstStyle>
            <a:lvl1pPr algn="ctr">
              <a:defRPr/>
            </a:lvl1pPr>
          </a:lstStyle>
          <a:p>
            <a:r>
              <a:rPr lang="en-US"/>
              <a:t>Click icon to add picture</a:t>
            </a:r>
            <a:endParaRPr lang="en-GB"/>
          </a:p>
        </p:txBody>
      </p:sp>
    </p:spTree>
    <p:extLst>
      <p:ext uri="{BB962C8B-B14F-4D97-AF65-F5344CB8AC3E}">
        <p14:creationId xmlns:p14="http://schemas.microsoft.com/office/powerpoint/2010/main" val="2204031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799"/>
            <a:ext cx="7545387" cy="4267201"/>
          </a:xfrm>
        </p:spPr>
        <p:txBody>
          <a:bodyPr>
            <a:noAutofit/>
          </a:bodyPr>
          <a:lstStyle>
            <a:lvl1pPr marL="180975" indent="-180975">
              <a:lnSpc>
                <a:spcPts val="2800"/>
              </a:lnSpc>
              <a:buFont typeface="Arial" panose="020B0604020202020204" pitchFamily="34" charset="0"/>
              <a:buChar char="•"/>
              <a:defRPr sz="2600">
                <a:latin typeface="+mj-lt"/>
              </a:defRPr>
            </a:lvl1pPr>
            <a:lvl2pPr marL="180975" indent="-180975">
              <a:lnSpc>
                <a:spcPts val="2800"/>
              </a:lnSpc>
              <a:buFont typeface="Arial" panose="020B0604020202020204" pitchFamily="34" charset="0"/>
              <a:buChar char="•"/>
              <a:defRPr sz="26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075851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800"/>
            <a:ext cx="7545387" cy="4267200"/>
          </a:xfrm>
        </p:spPr>
        <p:txBody>
          <a:bodyPr>
            <a:noAutofit/>
          </a:bodyPr>
          <a:lstStyle>
            <a:lvl1pPr marL="0" indent="0">
              <a:lnSpc>
                <a:spcPts val="2800"/>
              </a:lnSpc>
              <a:buFont typeface="Arial" panose="020B0604020202020204" pitchFamily="34" charset="0"/>
              <a:buNone/>
              <a:defRPr sz="2600">
                <a:latin typeface="+mj-lt"/>
              </a:defRPr>
            </a:lvl1pPr>
            <a:lvl2pPr marL="0" indent="0">
              <a:lnSpc>
                <a:spcPts val="2800"/>
              </a:lnSpc>
              <a:buFont typeface="Arial" panose="020B0604020202020204" pitchFamily="34" charset="0"/>
              <a:buNone/>
              <a:defRPr sz="2600"/>
            </a:lvl2pPr>
            <a:lvl3pPr marL="0" indent="0">
              <a:lnSpc>
                <a:spcPts val="2200"/>
              </a:lnSpc>
              <a:buFont typeface="Arial" panose="020B0604020202020204" pitchFamily="34" charset="0"/>
              <a:buNone/>
              <a:defRPr sz="1800" b="1">
                <a:latin typeface="HelveticaNeueLT Pro 65 Md" panose="020B0804020202020204" pitchFamily="34" charset="0"/>
              </a:defRPr>
            </a:lvl3pPr>
            <a:lvl4pPr marL="0" indent="0">
              <a:lnSpc>
                <a:spcPts val="2200"/>
              </a:lnSpc>
              <a:buFont typeface="Arial" panose="020B0604020202020204" pitchFamily="34" charset="0"/>
              <a:buNone/>
              <a:defRPr sz="1800"/>
            </a:lvl4pPr>
            <a:lvl5pPr marL="0" indent="0">
              <a:lnSpc>
                <a:spcPts val="1800"/>
              </a:lnSpc>
              <a:buFont typeface="Arial" panose="020B0604020202020204" pitchFamily="34" charset="0"/>
              <a:buNone/>
              <a:defRPr sz="1400">
                <a:latin typeface="+mj-lt"/>
              </a:defRPr>
            </a:lvl5pPr>
            <a:lvl6pPr marL="0" indent="0">
              <a:lnSpc>
                <a:spcPts val="1800"/>
              </a:lnSpc>
              <a:buFont typeface="Arial" panose="020B0604020202020204" pitchFamily="34" charset="0"/>
              <a:buNone/>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222903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 tex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800"/>
            <a:ext cx="7545387" cy="4267200"/>
          </a:xfrm>
        </p:spPr>
        <p:txBody>
          <a:bodyPr numCol="2" spcCol="288000">
            <a:noAutofit/>
          </a:bodyPr>
          <a:lstStyle>
            <a:lvl1pPr marL="0" indent="0">
              <a:lnSpc>
                <a:spcPts val="2800"/>
              </a:lnSpc>
              <a:buFont typeface="Arial" panose="020B0604020202020204" pitchFamily="34" charset="0"/>
              <a:buNone/>
              <a:defRPr sz="2600">
                <a:latin typeface="+mj-lt"/>
              </a:defRPr>
            </a:lvl1pPr>
            <a:lvl2pPr marL="0" indent="0">
              <a:lnSpc>
                <a:spcPts val="2800"/>
              </a:lnSpc>
              <a:buFont typeface="Arial" panose="020B0604020202020204" pitchFamily="34" charset="0"/>
              <a:buNone/>
              <a:defRPr sz="2600"/>
            </a:lvl2pPr>
            <a:lvl3pPr marL="0" indent="0">
              <a:lnSpc>
                <a:spcPts val="2200"/>
              </a:lnSpc>
              <a:buFont typeface="Arial" panose="020B0604020202020204" pitchFamily="34" charset="0"/>
              <a:buNone/>
              <a:defRPr sz="1800" b="1">
                <a:latin typeface="HelveticaNeueLT Pro 65 Md" panose="020B0804020202020204" pitchFamily="34" charset="0"/>
              </a:defRPr>
            </a:lvl3pPr>
            <a:lvl4pPr marL="0" indent="0">
              <a:lnSpc>
                <a:spcPts val="2200"/>
              </a:lnSpc>
              <a:buFont typeface="Arial" panose="020B0604020202020204" pitchFamily="34" charset="0"/>
              <a:buNone/>
              <a:defRPr sz="1800"/>
            </a:lvl4pPr>
            <a:lvl5pPr marL="0" indent="0">
              <a:lnSpc>
                <a:spcPts val="1800"/>
              </a:lnSpc>
              <a:buFont typeface="Arial" panose="020B0604020202020204" pitchFamily="34" charset="0"/>
              <a:buNone/>
              <a:defRPr sz="1400">
                <a:latin typeface="+mj-lt"/>
              </a:defRPr>
            </a:lvl5pPr>
            <a:lvl6pPr marL="0" indent="0">
              <a:lnSpc>
                <a:spcPts val="1800"/>
              </a:lnSpc>
              <a:buFont typeface="Arial" panose="020B0604020202020204" pitchFamily="34" charset="0"/>
              <a:buNone/>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854715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 Tex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800"/>
            <a:ext cx="7545387" cy="4267200"/>
          </a:xfrm>
        </p:spPr>
        <p:txBody>
          <a:bodyPr numCol="3" spcCol="288000">
            <a:noAutofit/>
          </a:bodyPr>
          <a:lstStyle>
            <a:lvl1pPr marL="0" indent="0">
              <a:lnSpc>
                <a:spcPts val="2800"/>
              </a:lnSpc>
              <a:buFont typeface="Arial" panose="020B0604020202020204" pitchFamily="34" charset="0"/>
              <a:buNone/>
              <a:defRPr sz="2600">
                <a:latin typeface="+mj-lt"/>
              </a:defRPr>
            </a:lvl1pPr>
            <a:lvl2pPr marL="0" indent="0">
              <a:lnSpc>
                <a:spcPts val="2800"/>
              </a:lnSpc>
              <a:buFont typeface="Arial" panose="020B0604020202020204" pitchFamily="34" charset="0"/>
              <a:buNone/>
              <a:defRPr sz="2600"/>
            </a:lvl2pPr>
            <a:lvl3pPr marL="0" indent="0">
              <a:lnSpc>
                <a:spcPts val="2200"/>
              </a:lnSpc>
              <a:buFont typeface="Arial" panose="020B0604020202020204" pitchFamily="34" charset="0"/>
              <a:buNone/>
              <a:defRPr sz="1800" b="1">
                <a:latin typeface="HelveticaNeueLT Pro 65 Md" panose="020B0804020202020204" pitchFamily="34" charset="0"/>
              </a:defRPr>
            </a:lvl3pPr>
            <a:lvl4pPr marL="0" indent="0">
              <a:lnSpc>
                <a:spcPts val="2200"/>
              </a:lnSpc>
              <a:buFont typeface="Arial" panose="020B0604020202020204" pitchFamily="34" charset="0"/>
              <a:buNone/>
              <a:defRPr sz="1800"/>
            </a:lvl4pPr>
            <a:lvl5pPr marL="0" indent="0">
              <a:lnSpc>
                <a:spcPts val="1800"/>
              </a:lnSpc>
              <a:buFont typeface="Arial" panose="020B0604020202020204" pitchFamily="34" charset="0"/>
              <a:buNone/>
              <a:defRPr sz="1400">
                <a:latin typeface="+mj-lt"/>
              </a:defRPr>
            </a:lvl5pPr>
            <a:lvl6pPr marL="0" indent="0">
              <a:lnSpc>
                <a:spcPts val="1800"/>
              </a:lnSpc>
              <a:buFont typeface="Arial" panose="020B0604020202020204" pitchFamily="34" charset="0"/>
              <a:buNone/>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134571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828799"/>
            <a:ext cx="7545387" cy="4267201"/>
          </a:xfrm>
        </p:spPr>
        <p:txBody>
          <a:bodyPr numCol="2" spcCol="288000">
            <a:noAutofit/>
          </a:bodyPr>
          <a:lstStyle>
            <a:lvl1pPr marL="449263" indent="-449263">
              <a:lnSpc>
                <a:spcPts val="2800"/>
              </a:lnSpc>
              <a:buFontTx/>
              <a:buBlip>
                <a:blip r:embed="rId2"/>
              </a:buBlip>
              <a:defRPr sz="2600">
                <a:latin typeface="+mj-lt"/>
              </a:defRPr>
            </a:lvl1pPr>
            <a:lvl2pPr marL="449263" indent="-449263">
              <a:lnSpc>
                <a:spcPts val="2800"/>
              </a:lnSpc>
              <a:buFontTx/>
              <a:buBlip>
                <a:blip r:embed="rId2"/>
              </a:buBlip>
              <a:defRPr sz="2600"/>
            </a:lvl2pPr>
            <a:lvl3pPr marL="449263" indent="-449263">
              <a:lnSpc>
                <a:spcPts val="2200"/>
              </a:lnSpc>
              <a:buFontTx/>
              <a:buBlip>
                <a:blip r:embed="rId2"/>
              </a:buBlip>
              <a:defRPr sz="1800" b="1">
                <a:latin typeface="HelveticaNeueLT Pro 65 Md" panose="020B0804020202020204" pitchFamily="34" charset="0"/>
              </a:defRPr>
            </a:lvl3pPr>
            <a:lvl4pPr marL="449263" indent="-449263">
              <a:lnSpc>
                <a:spcPts val="2200"/>
              </a:lnSpc>
              <a:buFontTx/>
              <a:buBlip>
                <a:blip r:embed="rId2"/>
              </a:buBlip>
              <a:defRPr sz="1800"/>
            </a:lvl4pPr>
            <a:lvl5pPr marL="449263" indent="-449263">
              <a:lnSpc>
                <a:spcPts val="1800"/>
              </a:lnSpc>
              <a:buFontTx/>
              <a:buBlip>
                <a:blip r:embed="rId2"/>
              </a:buBlip>
              <a:defRPr sz="1400">
                <a:latin typeface="+mj-lt"/>
              </a:defRPr>
            </a:lvl5pPr>
            <a:lvl6pPr marL="449263" indent="-449263">
              <a:lnSpc>
                <a:spcPts val="1800"/>
              </a:lnSpc>
              <a:buFontTx/>
              <a:buBlip>
                <a:blip r:embed="rId2"/>
              </a:buBlip>
              <a:defRPr sz="14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54034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3287629"/>
            <a:ext cx="1736725" cy="2808371"/>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10" name="Text Placeholder 11">
            <a:extLst>
              <a:ext uri="{FF2B5EF4-FFF2-40B4-BE49-F238E27FC236}">
                <a16:creationId xmlns:a16="http://schemas.microsoft.com/office/drawing/2014/main" id="{87206E47-11C3-4F5E-A8CD-1AA2590C1698}"/>
              </a:ext>
            </a:extLst>
          </p:cNvPr>
          <p:cNvSpPr>
            <a:spLocks noGrp="1"/>
          </p:cNvSpPr>
          <p:nvPr>
            <p:ph type="body" sz="quarter" idx="15"/>
          </p:nvPr>
        </p:nvSpPr>
        <p:spPr>
          <a:xfrm>
            <a:off x="4256617" y="3287629"/>
            <a:ext cx="1736725" cy="2808371"/>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11" name="Text Placeholder 11">
            <a:extLst>
              <a:ext uri="{FF2B5EF4-FFF2-40B4-BE49-F238E27FC236}">
                <a16:creationId xmlns:a16="http://schemas.microsoft.com/office/drawing/2014/main" id="{60A421C5-7388-47E2-9567-86FD03EBADAF}"/>
              </a:ext>
            </a:extLst>
          </p:cNvPr>
          <p:cNvSpPr>
            <a:spLocks noGrp="1"/>
          </p:cNvSpPr>
          <p:nvPr>
            <p:ph type="body" sz="quarter" idx="16"/>
          </p:nvPr>
        </p:nvSpPr>
        <p:spPr>
          <a:xfrm>
            <a:off x="6192309" y="3287629"/>
            <a:ext cx="1736725" cy="2808371"/>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13" name="Text Placeholder 11">
            <a:extLst>
              <a:ext uri="{FF2B5EF4-FFF2-40B4-BE49-F238E27FC236}">
                <a16:creationId xmlns:a16="http://schemas.microsoft.com/office/drawing/2014/main" id="{F8F10E54-5F13-4F43-8409-F9BB60B0DE2F}"/>
              </a:ext>
            </a:extLst>
          </p:cNvPr>
          <p:cNvSpPr>
            <a:spLocks noGrp="1"/>
          </p:cNvSpPr>
          <p:nvPr>
            <p:ph type="body" sz="quarter" idx="17"/>
          </p:nvPr>
        </p:nvSpPr>
        <p:spPr>
          <a:xfrm>
            <a:off x="8128000" y="3287629"/>
            <a:ext cx="1736725" cy="2808371"/>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6" name="Picture Placeholder 5">
            <a:extLst>
              <a:ext uri="{FF2B5EF4-FFF2-40B4-BE49-F238E27FC236}">
                <a16:creationId xmlns:a16="http://schemas.microsoft.com/office/drawing/2014/main" id="{E7548C2C-ACA2-48C5-8EFB-20157A3523C5}"/>
              </a:ext>
            </a:extLst>
          </p:cNvPr>
          <p:cNvSpPr>
            <a:spLocks noGrp="1"/>
          </p:cNvSpPr>
          <p:nvPr>
            <p:ph type="pic" sz="quarter" idx="18"/>
          </p:nvPr>
        </p:nvSpPr>
        <p:spPr>
          <a:xfrm>
            <a:off x="2320925" y="1905000"/>
            <a:ext cx="1736725" cy="1143000"/>
          </a:xfrm>
        </p:spPr>
        <p:txBody>
          <a:bodyPr anchor="ctr">
            <a:noAutofit/>
          </a:bodyPr>
          <a:lstStyle>
            <a:lvl1pPr algn="ctr">
              <a:defRPr/>
            </a:lvl1pPr>
          </a:lstStyle>
          <a:p>
            <a:r>
              <a:rPr lang="en-US"/>
              <a:t>Click icon to add picture</a:t>
            </a:r>
            <a:endParaRPr lang="en-GB"/>
          </a:p>
        </p:txBody>
      </p:sp>
      <p:sp>
        <p:nvSpPr>
          <p:cNvPr id="16" name="Picture Placeholder 5">
            <a:extLst>
              <a:ext uri="{FF2B5EF4-FFF2-40B4-BE49-F238E27FC236}">
                <a16:creationId xmlns:a16="http://schemas.microsoft.com/office/drawing/2014/main" id="{7A38649F-9E1D-480C-9A3A-60FFB0F11FAE}"/>
              </a:ext>
            </a:extLst>
          </p:cNvPr>
          <p:cNvSpPr>
            <a:spLocks noGrp="1"/>
          </p:cNvSpPr>
          <p:nvPr>
            <p:ph type="pic" sz="quarter" idx="19"/>
          </p:nvPr>
        </p:nvSpPr>
        <p:spPr>
          <a:xfrm>
            <a:off x="4256617" y="1905000"/>
            <a:ext cx="1736725" cy="1143000"/>
          </a:xfrm>
        </p:spPr>
        <p:txBody>
          <a:bodyPr anchor="ctr">
            <a:noAutofit/>
          </a:bodyPr>
          <a:lstStyle>
            <a:lvl1pPr algn="ctr">
              <a:defRPr/>
            </a:lvl1pPr>
          </a:lstStyle>
          <a:p>
            <a:r>
              <a:rPr lang="en-US"/>
              <a:t>Click icon to add picture</a:t>
            </a:r>
            <a:endParaRPr lang="en-GB"/>
          </a:p>
        </p:txBody>
      </p:sp>
      <p:sp>
        <p:nvSpPr>
          <p:cNvPr id="17" name="Picture Placeholder 5">
            <a:extLst>
              <a:ext uri="{FF2B5EF4-FFF2-40B4-BE49-F238E27FC236}">
                <a16:creationId xmlns:a16="http://schemas.microsoft.com/office/drawing/2014/main" id="{40B9A4C1-F987-43F2-86E8-1D10E8EBC9E3}"/>
              </a:ext>
            </a:extLst>
          </p:cNvPr>
          <p:cNvSpPr>
            <a:spLocks noGrp="1"/>
          </p:cNvSpPr>
          <p:nvPr>
            <p:ph type="pic" sz="quarter" idx="20"/>
          </p:nvPr>
        </p:nvSpPr>
        <p:spPr>
          <a:xfrm>
            <a:off x="6192309" y="1905000"/>
            <a:ext cx="1736725" cy="1143000"/>
          </a:xfrm>
        </p:spPr>
        <p:txBody>
          <a:bodyPr anchor="ctr">
            <a:noAutofit/>
          </a:bodyPr>
          <a:lstStyle>
            <a:lvl1pPr algn="ctr">
              <a:defRPr/>
            </a:lvl1pPr>
          </a:lstStyle>
          <a:p>
            <a:r>
              <a:rPr lang="en-US"/>
              <a:t>Click icon to add picture</a:t>
            </a:r>
            <a:endParaRPr lang="en-GB"/>
          </a:p>
        </p:txBody>
      </p:sp>
      <p:sp>
        <p:nvSpPr>
          <p:cNvPr id="18" name="Picture Placeholder 5">
            <a:extLst>
              <a:ext uri="{FF2B5EF4-FFF2-40B4-BE49-F238E27FC236}">
                <a16:creationId xmlns:a16="http://schemas.microsoft.com/office/drawing/2014/main" id="{D67D4B6A-6E32-445D-8D04-460F35CBFE8A}"/>
              </a:ext>
            </a:extLst>
          </p:cNvPr>
          <p:cNvSpPr>
            <a:spLocks noGrp="1"/>
          </p:cNvSpPr>
          <p:nvPr>
            <p:ph type="pic" sz="quarter" idx="21"/>
          </p:nvPr>
        </p:nvSpPr>
        <p:spPr>
          <a:xfrm>
            <a:off x="8128000" y="1905000"/>
            <a:ext cx="1736725" cy="1143000"/>
          </a:xfrm>
        </p:spPr>
        <p:txBody>
          <a:bodyPr anchor="ctr">
            <a:noAutofit/>
          </a:bodyPr>
          <a:lstStyle>
            <a:lvl1pPr algn="ctr">
              <a:defRPr/>
            </a:lvl1pPr>
          </a:lstStyle>
          <a:p>
            <a:r>
              <a:rPr lang="en-US"/>
              <a:t>Click icon to add picture</a:t>
            </a:r>
            <a:endParaRPr lang="en-GB"/>
          </a:p>
        </p:txBody>
      </p:sp>
    </p:spTree>
    <p:extLst>
      <p:ext uri="{BB962C8B-B14F-4D97-AF65-F5344CB8AC3E}">
        <p14:creationId xmlns:p14="http://schemas.microsoft.com/office/powerpoint/2010/main" val="9226162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7548C2C-ACA2-48C5-8EFB-20157A3523C5}"/>
              </a:ext>
            </a:extLst>
          </p:cNvPr>
          <p:cNvSpPr>
            <a:spLocks noGrp="1"/>
          </p:cNvSpPr>
          <p:nvPr>
            <p:ph type="pic" sz="quarter" idx="18"/>
          </p:nvPr>
        </p:nvSpPr>
        <p:spPr>
          <a:xfrm>
            <a:off x="2320925" y="1581053"/>
            <a:ext cx="3676650" cy="2404919"/>
          </a:xfrm>
        </p:spPr>
        <p:txBody>
          <a:bodyPr anchor="ctr">
            <a:noAutofit/>
          </a:bodyPr>
          <a:lstStyle>
            <a:lvl1pPr algn="ctr">
              <a:defRPr/>
            </a:lvl1pPr>
          </a:lstStyle>
          <a:p>
            <a:r>
              <a:rPr lang="en-US"/>
              <a:t>Click icon to add picture</a:t>
            </a:r>
            <a:endParaRPr lang="en-GB"/>
          </a:p>
        </p:txBody>
      </p:sp>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4140611"/>
            <a:ext cx="3672417"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21" name="Picture Placeholder 5">
            <a:extLst>
              <a:ext uri="{FF2B5EF4-FFF2-40B4-BE49-F238E27FC236}">
                <a16:creationId xmlns:a16="http://schemas.microsoft.com/office/drawing/2014/main" id="{40D8A5CD-17B2-4EED-9EC4-BE701E8C5BE0}"/>
              </a:ext>
            </a:extLst>
          </p:cNvPr>
          <p:cNvSpPr>
            <a:spLocks noGrp="1"/>
          </p:cNvSpPr>
          <p:nvPr>
            <p:ph type="pic" sz="quarter" idx="19"/>
          </p:nvPr>
        </p:nvSpPr>
        <p:spPr>
          <a:xfrm>
            <a:off x="6192838" y="1581053"/>
            <a:ext cx="3676650" cy="2404919"/>
          </a:xfrm>
        </p:spPr>
        <p:txBody>
          <a:bodyPr anchor="ctr">
            <a:noAutofit/>
          </a:bodyPr>
          <a:lstStyle>
            <a:lvl1pPr algn="ctr">
              <a:defRPr/>
            </a:lvl1pPr>
          </a:lstStyle>
          <a:p>
            <a:r>
              <a:rPr lang="en-US"/>
              <a:t>Click icon to add picture</a:t>
            </a:r>
            <a:endParaRPr lang="en-GB"/>
          </a:p>
        </p:txBody>
      </p:sp>
      <p:sp>
        <p:nvSpPr>
          <p:cNvPr id="22" name="Text Placeholder 11">
            <a:extLst>
              <a:ext uri="{FF2B5EF4-FFF2-40B4-BE49-F238E27FC236}">
                <a16:creationId xmlns:a16="http://schemas.microsoft.com/office/drawing/2014/main" id="{B979E375-A75B-42F5-B0F6-760979F90B60}"/>
              </a:ext>
            </a:extLst>
          </p:cNvPr>
          <p:cNvSpPr>
            <a:spLocks noGrp="1"/>
          </p:cNvSpPr>
          <p:nvPr>
            <p:ph type="body" sz="quarter" idx="20"/>
          </p:nvPr>
        </p:nvSpPr>
        <p:spPr>
          <a:xfrm>
            <a:off x="6192838" y="4140611"/>
            <a:ext cx="3672417"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Tree>
    <p:extLst>
      <p:ext uri="{BB962C8B-B14F-4D97-AF65-F5344CB8AC3E}">
        <p14:creationId xmlns:p14="http://schemas.microsoft.com/office/powerpoint/2010/main" val="39551241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7548C2C-ACA2-48C5-8EFB-20157A3523C5}"/>
              </a:ext>
            </a:extLst>
          </p:cNvPr>
          <p:cNvSpPr>
            <a:spLocks noGrp="1"/>
          </p:cNvSpPr>
          <p:nvPr>
            <p:ph type="pic" sz="quarter" idx="18"/>
          </p:nvPr>
        </p:nvSpPr>
        <p:spPr>
          <a:xfrm>
            <a:off x="2320925" y="2414550"/>
            <a:ext cx="2390864" cy="1571422"/>
          </a:xfrm>
        </p:spPr>
        <p:txBody>
          <a:bodyPr anchor="ctr">
            <a:noAutofit/>
          </a:bodyPr>
          <a:lstStyle>
            <a:lvl1pPr algn="ctr">
              <a:defRPr/>
            </a:lvl1pPr>
          </a:lstStyle>
          <a:p>
            <a:r>
              <a:rPr lang="en-US"/>
              <a:t>Click icon to add picture</a:t>
            </a:r>
            <a:endParaRPr lang="en-GB"/>
          </a:p>
        </p:txBody>
      </p:sp>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11" name="Picture Placeholder 5">
            <a:extLst>
              <a:ext uri="{FF2B5EF4-FFF2-40B4-BE49-F238E27FC236}">
                <a16:creationId xmlns:a16="http://schemas.microsoft.com/office/drawing/2014/main" id="{DB4CC69B-248B-436A-9F07-D111D01F6273}"/>
              </a:ext>
            </a:extLst>
          </p:cNvPr>
          <p:cNvSpPr>
            <a:spLocks noGrp="1"/>
          </p:cNvSpPr>
          <p:nvPr>
            <p:ph type="pic" sz="quarter" idx="21"/>
          </p:nvPr>
        </p:nvSpPr>
        <p:spPr>
          <a:xfrm>
            <a:off x="7480213" y="2414550"/>
            <a:ext cx="2390864" cy="1571422"/>
          </a:xfrm>
        </p:spPr>
        <p:txBody>
          <a:bodyPr anchor="ctr">
            <a:noAutofit/>
          </a:bodyPr>
          <a:lstStyle>
            <a:lvl1pPr algn="ctr">
              <a:defRPr/>
            </a:lvl1pPr>
          </a:lstStyle>
          <a:p>
            <a:r>
              <a:rPr lang="en-US"/>
              <a:t>Click icon to add picture</a:t>
            </a:r>
            <a:endParaRPr lang="en-GB"/>
          </a:p>
        </p:txBody>
      </p:sp>
      <p:sp>
        <p:nvSpPr>
          <p:cNvPr id="13" name="Text Placeholder 11">
            <a:extLst>
              <a:ext uri="{FF2B5EF4-FFF2-40B4-BE49-F238E27FC236}">
                <a16:creationId xmlns:a16="http://schemas.microsoft.com/office/drawing/2014/main" id="{427E440E-6154-4EED-B2DF-AF3FF03F1655}"/>
              </a:ext>
            </a:extLst>
          </p:cNvPr>
          <p:cNvSpPr>
            <a:spLocks noGrp="1"/>
          </p:cNvSpPr>
          <p:nvPr>
            <p:ph type="body" sz="quarter" idx="22"/>
          </p:nvPr>
        </p:nvSpPr>
        <p:spPr>
          <a:xfrm>
            <a:off x="7480213"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14" name="Picture Placeholder 5">
            <a:extLst>
              <a:ext uri="{FF2B5EF4-FFF2-40B4-BE49-F238E27FC236}">
                <a16:creationId xmlns:a16="http://schemas.microsoft.com/office/drawing/2014/main" id="{4343CCF1-8E5B-480B-AF42-E257B35651C3}"/>
              </a:ext>
            </a:extLst>
          </p:cNvPr>
          <p:cNvSpPr>
            <a:spLocks noGrp="1"/>
          </p:cNvSpPr>
          <p:nvPr>
            <p:ph type="pic" sz="quarter" idx="23"/>
          </p:nvPr>
        </p:nvSpPr>
        <p:spPr>
          <a:xfrm>
            <a:off x="4901944" y="2414550"/>
            <a:ext cx="2390864" cy="1571422"/>
          </a:xfrm>
        </p:spPr>
        <p:txBody>
          <a:bodyPr anchor="ctr">
            <a:noAutofit/>
          </a:bodyPr>
          <a:lstStyle>
            <a:lvl1pPr algn="ctr">
              <a:defRPr/>
            </a:lvl1pPr>
          </a:lstStyle>
          <a:p>
            <a:r>
              <a:rPr lang="en-US"/>
              <a:t>Click icon to add picture</a:t>
            </a:r>
            <a:endParaRPr lang="en-GB"/>
          </a:p>
        </p:txBody>
      </p:sp>
      <p:sp>
        <p:nvSpPr>
          <p:cNvPr id="16" name="Text Placeholder 11">
            <a:extLst>
              <a:ext uri="{FF2B5EF4-FFF2-40B4-BE49-F238E27FC236}">
                <a16:creationId xmlns:a16="http://schemas.microsoft.com/office/drawing/2014/main" id="{178E0343-2AB4-432F-A01F-5A070D3BDB2A}"/>
              </a:ext>
            </a:extLst>
          </p:cNvPr>
          <p:cNvSpPr>
            <a:spLocks noGrp="1"/>
          </p:cNvSpPr>
          <p:nvPr>
            <p:ph type="body" sz="quarter" idx="24"/>
          </p:nvPr>
        </p:nvSpPr>
        <p:spPr>
          <a:xfrm>
            <a:off x="4901944"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Tree>
    <p:extLst>
      <p:ext uri="{BB962C8B-B14F-4D97-AF65-F5344CB8AC3E}">
        <p14:creationId xmlns:p14="http://schemas.microsoft.com/office/powerpoint/2010/main" val="21011257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7548C2C-ACA2-48C5-8EFB-20157A3523C5}"/>
              </a:ext>
            </a:extLst>
          </p:cNvPr>
          <p:cNvSpPr>
            <a:spLocks noGrp="1"/>
          </p:cNvSpPr>
          <p:nvPr>
            <p:ph type="pic" sz="quarter" idx="18"/>
          </p:nvPr>
        </p:nvSpPr>
        <p:spPr>
          <a:xfrm>
            <a:off x="2320925" y="2414550"/>
            <a:ext cx="2390864" cy="1571422"/>
          </a:xfrm>
        </p:spPr>
        <p:txBody>
          <a:bodyPr anchor="ctr">
            <a:noAutofit/>
          </a:bodyPr>
          <a:lstStyle>
            <a:lvl1pPr algn="ctr">
              <a:defRPr/>
            </a:lvl1pPr>
          </a:lstStyle>
          <a:p>
            <a:r>
              <a:rPr lang="en-US"/>
              <a:t>Click icon to add picture</a:t>
            </a:r>
            <a:endParaRPr lang="en-GB"/>
          </a:p>
        </p:txBody>
      </p:sp>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
        <p:nvSpPr>
          <p:cNvPr id="11" name="Picture Placeholder 5">
            <a:extLst>
              <a:ext uri="{FF2B5EF4-FFF2-40B4-BE49-F238E27FC236}">
                <a16:creationId xmlns:a16="http://schemas.microsoft.com/office/drawing/2014/main" id="{DB4CC69B-248B-436A-9F07-D111D01F6273}"/>
              </a:ext>
            </a:extLst>
          </p:cNvPr>
          <p:cNvSpPr>
            <a:spLocks noGrp="1"/>
          </p:cNvSpPr>
          <p:nvPr>
            <p:ph type="pic" sz="quarter" idx="21"/>
          </p:nvPr>
        </p:nvSpPr>
        <p:spPr>
          <a:xfrm>
            <a:off x="7480213" y="2414550"/>
            <a:ext cx="2390864" cy="1571422"/>
          </a:xfrm>
        </p:spPr>
        <p:txBody>
          <a:bodyPr anchor="ctr">
            <a:noAutofit/>
          </a:bodyPr>
          <a:lstStyle>
            <a:lvl1pPr algn="ctr">
              <a:defRPr/>
            </a:lvl1pPr>
          </a:lstStyle>
          <a:p>
            <a:r>
              <a:rPr lang="en-US"/>
              <a:t>Click icon to add picture</a:t>
            </a:r>
            <a:endParaRPr lang="en-GB"/>
          </a:p>
        </p:txBody>
      </p:sp>
      <p:sp>
        <p:nvSpPr>
          <p:cNvPr id="13" name="Text Placeholder 11">
            <a:extLst>
              <a:ext uri="{FF2B5EF4-FFF2-40B4-BE49-F238E27FC236}">
                <a16:creationId xmlns:a16="http://schemas.microsoft.com/office/drawing/2014/main" id="{427E440E-6154-4EED-B2DF-AF3FF03F1655}"/>
              </a:ext>
            </a:extLst>
          </p:cNvPr>
          <p:cNvSpPr>
            <a:spLocks noGrp="1"/>
          </p:cNvSpPr>
          <p:nvPr>
            <p:ph type="body" sz="quarter" idx="22"/>
          </p:nvPr>
        </p:nvSpPr>
        <p:spPr>
          <a:xfrm>
            <a:off x="7480213"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sp>
        <p:nvSpPr>
          <p:cNvPr id="14" name="Picture Placeholder 5">
            <a:extLst>
              <a:ext uri="{FF2B5EF4-FFF2-40B4-BE49-F238E27FC236}">
                <a16:creationId xmlns:a16="http://schemas.microsoft.com/office/drawing/2014/main" id="{4343CCF1-8E5B-480B-AF42-E257B35651C3}"/>
              </a:ext>
            </a:extLst>
          </p:cNvPr>
          <p:cNvSpPr>
            <a:spLocks noGrp="1"/>
          </p:cNvSpPr>
          <p:nvPr>
            <p:ph type="pic" sz="quarter" idx="23"/>
          </p:nvPr>
        </p:nvSpPr>
        <p:spPr>
          <a:xfrm>
            <a:off x="4901944" y="2414550"/>
            <a:ext cx="2390864" cy="1571422"/>
          </a:xfrm>
        </p:spPr>
        <p:txBody>
          <a:bodyPr anchor="ctr">
            <a:noAutofit/>
          </a:bodyPr>
          <a:lstStyle>
            <a:lvl1pPr algn="ctr">
              <a:defRPr/>
            </a:lvl1pPr>
          </a:lstStyle>
          <a:p>
            <a:r>
              <a:rPr lang="en-US"/>
              <a:t>Click icon to add picture</a:t>
            </a:r>
            <a:endParaRPr lang="en-GB"/>
          </a:p>
        </p:txBody>
      </p:sp>
      <p:sp>
        <p:nvSpPr>
          <p:cNvPr id="16" name="Text Placeholder 11">
            <a:extLst>
              <a:ext uri="{FF2B5EF4-FFF2-40B4-BE49-F238E27FC236}">
                <a16:creationId xmlns:a16="http://schemas.microsoft.com/office/drawing/2014/main" id="{178E0343-2AB4-432F-A01F-5A070D3BDB2A}"/>
              </a:ext>
            </a:extLst>
          </p:cNvPr>
          <p:cNvSpPr>
            <a:spLocks noGrp="1"/>
          </p:cNvSpPr>
          <p:nvPr>
            <p:ph type="body" sz="quarter" idx="24"/>
          </p:nvPr>
        </p:nvSpPr>
        <p:spPr>
          <a:xfrm>
            <a:off x="4901944" y="4140611"/>
            <a:ext cx="2388111" cy="1955389"/>
          </a:xfrm>
        </p:spPr>
        <p:txBody>
          <a:bodyPr numCol="1" spcCol="288000">
            <a:noAutofit/>
          </a:bodyPr>
          <a:lstStyle>
            <a:lvl1pPr marL="0" indent="0">
              <a:lnSpc>
                <a:spcPts val="1400"/>
              </a:lnSpc>
              <a:buFont typeface="Arial" panose="020B0604020202020204" pitchFamily="34" charset="0"/>
              <a:buNone/>
              <a:defRPr sz="1200">
                <a:latin typeface="+mj-lt"/>
              </a:defRPr>
            </a:lvl1pPr>
            <a:lvl2pPr marL="0" indent="0">
              <a:lnSpc>
                <a:spcPts val="1400"/>
              </a:lnSpc>
              <a:buFont typeface="Arial" panose="020B0604020202020204" pitchFamily="34" charset="0"/>
              <a:buNone/>
              <a:defRPr sz="1200"/>
            </a:lvl2pPr>
            <a:lvl3pPr marL="180975" indent="-180975">
              <a:lnSpc>
                <a:spcPts val="2200"/>
              </a:lnSpc>
              <a:buFont typeface="Arial" panose="020B0604020202020204" pitchFamily="34" charset="0"/>
              <a:buChar char="•"/>
              <a:defRPr sz="1800" b="1">
                <a:latin typeface="HelveticaNeueLT Pro 65 Md" panose="020B0804020202020204" pitchFamily="34" charset="0"/>
              </a:defRPr>
            </a:lvl3pPr>
            <a:lvl4pPr marL="180975" indent="-180975">
              <a:lnSpc>
                <a:spcPts val="2200"/>
              </a:lnSpc>
              <a:buFont typeface="Arial" panose="020B0604020202020204" pitchFamily="34" charset="0"/>
              <a:buChar char="•"/>
              <a:defRPr sz="1800"/>
            </a:lvl4pPr>
            <a:lvl5pPr marL="180975" indent="-180975">
              <a:lnSpc>
                <a:spcPts val="1800"/>
              </a:lnSpc>
              <a:buFont typeface="Arial" panose="020B0604020202020204" pitchFamily="34" charset="0"/>
              <a:buChar char="•"/>
              <a:defRPr sz="1400">
                <a:latin typeface="+mj-lt"/>
              </a:defRPr>
            </a:lvl5pPr>
            <a:lvl6pPr marL="180975" indent="-180975">
              <a:lnSpc>
                <a:spcPts val="1800"/>
              </a:lnSpc>
              <a:buFont typeface="Arial" panose="020B0604020202020204" pitchFamily="34" charset="0"/>
              <a:buChar char="•"/>
              <a:defRPr sz="1400"/>
            </a:lvl6pPr>
          </a:lstStyle>
          <a:p>
            <a:pPr lvl="0"/>
            <a:r>
              <a:rPr lang="en-US"/>
              <a:t>Edit Master text styles</a:t>
            </a:r>
          </a:p>
          <a:p>
            <a:pPr lvl="1"/>
            <a:r>
              <a:rPr lang="en-US"/>
              <a:t>Second level</a:t>
            </a:r>
          </a:p>
        </p:txBody>
      </p:sp>
      <p:cxnSp>
        <p:nvCxnSpPr>
          <p:cNvPr id="7" name="Straight Connector 6">
            <a:extLst>
              <a:ext uri="{FF2B5EF4-FFF2-40B4-BE49-F238E27FC236}">
                <a16:creationId xmlns:a16="http://schemas.microsoft.com/office/drawing/2014/main" id="{D4F6CDB5-BC0A-4E4C-A80D-92F3DF182B3D}"/>
              </a:ext>
            </a:extLst>
          </p:cNvPr>
          <p:cNvCxnSpPr/>
          <p:nvPr userDrawn="1"/>
        </p:nvCxnSpPr>
        <p:spPr>
          <a:xfrm>
            <a:off x="2320925" y="3985972"/>
            <a:ext cx="2388111"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B290FFE-CED4-4D82-A880-9D0CE9D0EA5B}"/>
              </a:ext>
            </a:extLst>
          </p:cNvPr>
          <p:cNvCxnSpPr/>
          <p:nvPr userDrawn="1"/>
        </p:nvCxnSpPr>
        <p:spPr>
          <a:xfrm>
            <a:off x="4901944" y="3985972"/>
            <a:ext cx="2388111"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700F567-DBA3-4E2D-9154-4A0BF260FCB3}"/>
              </a:ext>
            </a:extLst>
          </p:cNvPr>
          <p:cNvCxnSpPr/>
          <p:nvPr userDrawn="1"/>
        </p:nvCxnSpPr>
        <p:spPr>
          <a:xfrm>
            <a:off x="7480213" y="3985972"/>
            <a:ext cx="2388111"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78318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524001"/>
            <a:ext cx="7545387" cy="4572000"/>
          </a:xfrm>
        </p:spPr>
        <p:txBody>
          <a:bodyPr anchor="ctr">
            <a:noAutofit/>
          </a:bodyPr>
          <a:lstStyle>
            <a:lvl1pPr algn="ctr">
              <a:lnSpc>
                <a:spcPts val="6800"/>
              </a:lnSpc>
              <a:defRPr sz="5400">
                <a:latin typeface="+mj-lt"/>
              </a:defRPr>
            </a:lvl1pPr>
            <a:lvl2pPr marL="0" indent="0" algn="ctr">
              <a:lnSpc>
                <a:spcPts val="6800"/>
              </a:lnSpc>
              <a:defRPr sz="5400"/>
            </a:lvl2pPr>
            <a:lvl3pPr marL="0" indent="0" algn="ctr">
              <a:lnSpc>
                <a:spcPts val="2800"/>
              </a:lnSpc>
              <a:defRPr sz="2400" b="1">
                <a:latin typeface="HelveticaNeueLT Pro 65 Md" panose="020B0804020202020204" pitchFamily="34" charset="0"/>
              </a:defRPr>
            </a:lvl3pPr>
            <a:lvl4pPr marL="0" indent="0" algn="ctr">
              <a:lnSpc>
                <a:spcPts val="2800"/>
              </a:lnSpc>
              <a:defRPr sz="2400"/>
            </a:lvl4pPr>
            <a:lvl5pPr marL="0" indent="0" algn="ctr">
              <a:lnSpc>
                <a:spcPts val="2400"/>
              </a:lnSpc>
              <a:defRPr sz="1800">
                <a:latin typeface="+mj-lt"/>
              </a:defRPr>
            </a:lvl5pPr>
            <a:lvl6pPr marL="0" indent="0" algn="ctr">
              <a:lnSpc>
                <a:spcPts val="2400"/>
              </a:lnSpc>
              <a:defRPr sz="18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Footer Placeholder 2">
            <a:extLst>
              <a:ext uri="{FF2B5EF4-FFF2-40B4-BE49-F238E27FC236}">
                <a16:creationId xmlns:a16="http://schemas.microsoft.com/office/drawing/2014/main" id="{A561DED2-9732-4BF6-A12C-79F30FCB3E4F}"/>
              </a:ext>
            </a:extLst>
          </p:cNvPr>
          <p:cNvSpPr>
            <a:spLocks noGrp="1"/>
          </p:cNvSpPr>
          <p:nvPr>
            <p:ph type="ftr" sz="quarter" idx="10"/>
          </p:nvPr>
        </p:nvSpPr>
        <p:spPr/>
        <p:txBody>
          <a:bodyPr/>
          <a:lstStyle/>
          <a:p>
            <a:r>
              <a:rPr lang="en-GB"/>
              <a:t>Footer text</a:t>
            </a:r>
            <a:endParaRPr lang="en-GB" dirty="0"/>
          </a:p>
        </p:txBody>
      </p:sp>
      <p:sp>
        <p:nvSpPr>
          <p:cNvPr id="4" name="Date Placeholder 3">
            <a:extLst>
              <a:ext uri="{FF2B5EF4-FFF2-40B4-BE49-F238E27FC236}">
                <a16:creationId xmlns:a16="http://schemas.microsoft.com/office/drawing/2014/main" id="{EAE14A52-A9F6-4840-B0AD-416F2F9318BD}"/>
              </a:ext>
            </a:extLst>
          </p:cNvPr>
          <p:cNvSpPr>
            <a:spLocks noGrp="1"/>
          </p:cNvSpPr>
          <p:nvPr>
            <p:ph type="dt" sz="half" idx="11"/>
          </p:nvPr>
        </p:nvSpPr>
        <p:spPr/>
        <p:txBody>
          <a:bodyPr/>
          <a:lstStyle/>
          <a:p>
            <a:endParaRPr lang="en-GB" dirty="0"/>
          </a:p>
        </p:txBody>
      </p:sp>
      <p:sp>
        <p:nvSpPr>
          <p:cNvPr id="5" name="Slide Number Placeholder 4">
            <a:extLst>
              <a:ext uri="{FF2B5EF4-FFF2-40B4-BE49-F238E27FC236}">
                <a16:creationId xmlns:a16="http://schemas.microsoft.com/office/drawing/2014/main" id="{191978AD-06BD-4417-BF16-A5AA3A3D1EBF}"/>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4985442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73728DA0-6434-4449-8395-40DCFB6ECAE9}"/>
              </a:ext>
            </a:extLst>
          </p:cNvPr>
          <p:cNvSpPr/>
          <p:nvPr userDrawn="1"/>
        </p:nvSpPr>
        <p:spPr>
          <a:xfrm>
            <a:off x="0" y="5868219"/>
            <a:ext cx="12192000" cy="990124"/>
          </a:xfrm>
          <a:custGeom>
            <a:avLst/>
            <a:gdLst/>
            <a:ahLst/>
            <a:cxnLst/>
            <a:rect l="l" t="t" r="r" b="b"/>
            <a:pathLst>
              <a:path w="16256000" h="1320165">
                <a:moveTo>
                  <a:pt x="0" y="1319707"/>
                </a:moveTo>
                <a:lnTo>
                  <a:pt x="16256000" y="1319707"/>
                </a:lnTo>
                <a:lnTo>
                  <a:pt x="16256000" y="0"/>
                </a:lnTo>
                <a:lnTo>
                  <a:pt x="0" y="0"/>
                </a:lnTo>
                <a:lnTo>
                  <a:pt x="0" y="1319707"/>
                </a:lnTo>
                <a:close/>
              </a:path>
            </a:pathLst>
          </a:custGeom>
          <a:solidFill>
            <a:srgbClr val="F1B13B"/>
          </a:solidFill>
        </p:spPr>
        <p:txBody>
          <a:bodyPr wrap="square" lIns="0" tIns="0" rIns="0" bIns="0" rtlCol="0"/>
          <a:lstStyle/>
          <a:p>
            <a:endParaRPr sz="1013"/>
          </a:p>
        </p:txBody>
      </p:sp>
      <p:sp>
        <p:nvSpPr>
          <p:cNvPr id="8" name="object 3">
            <a:extLst>
              <a:ext uri="{FF2B5EF4-FFF2-40B4-BE49-F238E27FC236}">
                <a16:creationId xmlns:a16="http://schemas.microsoft.com/office/drawing/2014/main" id="{46581DE0-12BA-42B4-B32E-0C2D90035AA7}"/>
              </a:ext>
            </a:extLst>
          </p:cNvPr>
          <p:cNvSpPr txBox="1"/>
          <p:nvPr userDrawn="1"/>
        </p:nvSpPr>
        <p:spPr>
          <a:xfrm>
            <a:off x="352425" y="5868220"/>
            <a:ext cx="3705223" cy="989780"/>
          </a:xfrm>
          <a:prstGeom prst="rect">
            <a:avLst/>
          </a:prstGeom>
        </p:spPr>
        <p:txBody>
          <a:bodyPr vert="horz" wrap="square" lIns="0" tIns="9525" rIns="0" bIns="0" rtlCol="0" anchor="ctr">
            <a:noAutofit/>
          </a:bodyPr>
          <a:lstStyle/>
          <a:p>
            <a:pPr marL="0">
              <a:spcBef>
                <a:spcPts val="0"/>
              </a:spcBef>
            </a:pPr>
            <a:r>
              <a:rPr lang="en-US" sz="3300" b="1" spc="0" baseline="0" dirty="0">
                <a:latin typeface="+mj-lt"/>
                <a:cs typeface="Arial"/>
              </a:rPr>
              <a:t>Primary</a:t>
            </a:r>
            <a:r>
              <a:rPr sz="3300" b="1" spc="0" baseline="0" dirty="0">
                <a:solidFill>
                  <a:srgbClr val="EE2A24"/>
                </a:solidFill>
                <a:latin typeface="+mj-lt"/>
                <a:cs typeface="Arial"/>
              </a:rPr>
              <a:t>.</a:t>
            </a:r>
            <a:endParaRPr sz="3300" spc="0" baseline="0" dirty="0">
              <a:latin typeface="+mj-lt"/>
              <a:cs typeface="Arial"/>
            </a:endParaRPr>
          </a:p>
        </p:txBody>
      </p:sp>
      <p:sp>
        <p:nvSpPr>
          <p:cNvPr id="12" name="Text Placeholder 11">
            <a:extLst>
              <a:ext uri="{FF2B5EF4-FFF2-40B4-BE49-F238E27FC236}">
                <a16:creationId xmlns:a16="http://schemas.microsoft.com/office/drawing/2014/main" id="{496B9BE5-C108-42BE-8372-BFF1F124CE7A}"/>
              </a:ext>
            </a:extLst>
          </p:cNvPr>
          <p:cNvSpPr>
            <a:spLocks noGrp="1"/>
          </p:cNvSpPr>
          <p:nvPr>
            <p:ph type="body" sz="quarter" idx="14"/>
          </p:nvPr>
        </p:nvSpPr>
        <p:spPr>
          <a:xfrm>
            <a:off x="2320925" y="1524001"/>
            <a:ext cx="7545387" cy="4344218"/>
          </a:xfrm>
        </p:spPr>
        <p:txBody>
          <a:bodyPr anchor="ctr">
            <a:noAutofit/>
          </a:bodyPr>
          <a:lstStyle>
            <a:lvl1pPr algn="ctr">
              <a:lnSpc>
                <a:spcPts val="6800"/>
              </a:lnSpc>
              <a:defRPr sz="5400">
                <a:latin typeface="+mj-lt"/>
              </a:defRPr>
            </a:lvl1pPr>
            <a:lvl2pPr marL="0" indent="0" algn="ctr">
              <a:lnSpc>
                <a:spcPts val="6800"/>
              </a:lnSpc>
              <a:defRPr sz="5400"/>
            </a:lvl2pPr>
            <a:lvl3pPr marL="0" indent="0" algn="ctr">
              <a:lnSpc>
                <a:spcPts val="2800"/>
              </a:lnSpc>
              <a:defRPr sz="2400" b="1">
                <a:latin typeface="HelveticaNeueLT Pro 65 Md" panose="020B0804020202020204" pitchFamily="34" charset="0"/>
              </a:defRPr>
            </a:lvl3pPr>
            <a:lvl4pPr marL="0" indent="0" algn="ctr">
              <a:lnSpc>
                <a:spcPts val="2800"/>
              </a:lnSpc>
              <a:defRPr sz="2400"/>
            </a:lvl4pPr>
            <a:lvl5pPr marL="0" indent="0" algn="ctr">
              <a:lnSpc>
                <a:spcPts val="2400"/>
              </a:lnSpc>
              <a:defRPr sz="1800">
                <a:latin typeface="+mj-lt"/>
              </a:defRPr>
            </a:lvl5pPr>
            <a:lvl6pPr marL="0" indent="0" algn="ctr">
              <a:lnSpc>
                <a:spcPts val="2400"/>
              </a:lnSpc>
              <a:defRPr sz="1800"/>
            </a:lvl6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pic>
        <p:nvPicPr>
          <p:cNvPr id="9" name="Graphic 8">
            <a:extLst>
              <a:ext uri="{FF2B5EF4-FFF2-40B4-BE49-F238E27FC236}">
                <a16:creationId xmlns:a16="http://schemas.microsoft.com/office/drawing/2014/main" id="{E48C7B36-9ACC-4488-99B1-D57DFD1DF90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spTree>
    <p:extLst>
      <p:ext uri="{BB962C8B-B14F-4D97-AF65-F5344CB8AC3E}">
        <p14:creationId xmlns:p14="http://schemas.microsoft.com/office/powerpoint/2010/main" val="3042034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8AF7EEA3-3AC2-41C8-B773-6101C6736E92}"/>
              </a:ext>
            </a:extLst>
          </p:cNvPr>
          <p:cNvSpPr>
            <a:spLocks noGrp="1"/>
          </p:cNvSpPr>
          <p:nvPr>
            <p:ph type="title"/>
          </p:nvPr>
        </p:nvSpPr>
        <p:spPr/>
        <p:txBody>
          <a:bodyPr/>
          <a:lstStyle/>
          <a:p>
            <a:r>
              <a:rPr lang="en-US"/>
              <a:t>Click to edit Master title style</a:t>
            </a:r>
            <a:endParaRPr lang="en-GB"/>
          </a:p>
        </p:txBody>
      </p:sp>
      <p:pic>
        <p:nvPicPr>
          <p:cNvPr id="12" name="Graphic 11">
            <a:extLst>
              <a:ext uri="{FF2B5EF4-FFF2-40B4-BE49-F238E27FC236}">
                <a16:creationId xmlns:a16="http://schemas.microsoft.com/office/drawing/2014/main" id="{7FA888B1-BCEF-40C4-90D5-A7BD74B853A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5886450"/>
            <a:ext cx="2209800" cy="971550"/>
          </a:xfrm>
          <a:prstGeom prst="rect">
            <a:avLst/>
          </a:prstGeom>
        </p:spPr>
      </p:pic>
      <p:cxnSp>
        <p:nvCxnSpPr>
          <p:cNvPr id="13" name="Straight Connector 12">
            <a:extLst>
              <a:ext uri="{FF2B5EF4-FFF2-40B4-BE49-F238E27FC236}">
                <a16:creationId xmlns:a16="http://schemas.microsoft.com/office/drawing/2014/main" id="{AF881A22-8FBC-49C5-916F-49606800B6C9}"/>
              </a:ext>
            </a:extLst>
          </p:cNvPr>
          <p:cNvCxnSpPr>
            <a:cxnSpLocks/>
          </p:cNvCxnSpPr>
          <p:nvPr userDrawn="1"/>
        </p:nvCxnSpPr>
        <p:spPr>
          <a:xfrm flipH="1">
            <a:off x="381000" y="5886450"/>
            <a:ext cx="1142523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object 53">
            <a:extLst>
              <a:ext uri="{FF2B5EF4-FFF2-40B4-BE49-F238E27FC236}">
                <a16:creationId xmlns:a16="http://schemas.microsoft.com/office/drawing/2014/main" id="{EBA0370B-C286-4037-84B1-DFA690791274}"/>
              </a:ext>
            </a:extLst>
          </p:cNvPr>
          <p:cNvSpPr txBox="1"/>
          <p:nvPr userDrawn="1"/>
        </p:nvSpPr>
        <p:spPr>
          <a:xfrm>
            <a:off x="1066800" y="6154334"/>
            <a:ext cx="4762500" cy="378630"/>
          </a:xfrm>
          <a:prstGeom prst="rect">
            <a:avLst/>
          </a:prstGeom>
        </p:spPr>
        <p:txBody>
          <a:bodyPr vert="horz" wrap="square" lIns="0" tIns="4763" rIns="0" bIns="0" rtlCol="0">
            <a:spAutoFit/>
          </a:bodyPr>
          <a:lstStyle/>
          <a:p>
            <a:pPr marL="0">
              <a:lnSpc>
                <a:spcPts val="1000"/>
              </a:lnSpc>
              <a:spcBef>
                <a:spcPts val="0"/>
              </a:spcBef>
            </a:pPr>
            <a:r>
              <a:rPr sz="750" spc="0" baseline="0" dirty="0">
                <a:solidFill>
                  <a:srgbClr val="333333"/>
                </a:solidFill>
                <a:latin typeface="HelveticaNeueLT Pro 55 Roman" panose="020B0604020202020204" pitchFamily="34" charset="0"/>
                <a:cs typeface="Arial"/>
              </a:rPr>
              <a:t>© British Red Cross 2019. All images © British Red Cross 2019 unless otherwise stated.</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This resource and other free educational materials are available at www.redcross.org.uk/education</a:t>
            </a:r>
            <a:endParaRPr sz="750" spc="0" baseline="0" dirty="0">
              <a:latin typeface="HelveticaNeueLT Pro 55 Roman" panose="020B0604020202020204" pitchFamily="34" charset="0"/>
              <a:cs typeface="Arial"/>
            </a:endParaRPr>
          </a:p>
          <a:p>
            <a:pPr marL="0">
              <a:lnSpc>
                <a:spcPts val="1000"/>
              </a:lnSpc>
              <a:spcBef>
                <a:spcPts val="0"/>
              </a:spcBef>
            </a:pPr>
            <a:r>
              <a:rPr sz="750" spc="0" baseline="0" dirty="0">
                <a:solidFill>
                  <a:srgbClr val="333333"/>
                </a:solidFill>
                <a:latin typeface="HelveticaNeueLT Pro 55 Roman" panose="020B0604020202020204" pitchFamily="34" charset="0"/>
                <a:cs typeface="Arial"/>
              </a:rPr>
              <a:t>The British Red Cross Society is a charity registered in England and Wales (220949) and Scotland (SCO37738).</a:t>
            </a:r>
            <a:endParaRPr sz="750" spc="0" baseline="0" dirty="0">
              <a:latin typeface="HelveticaNeueLT Pro 55 Roman" panose="020B0604020202020204" pitchFamily="34" charset="0"/>
              <a:cs typeface="Arial"/>
            </a:endParaRPr>
          </a:p>
        </p:txBody>
      </p:sp>
      <p:pic>
        <p:nvPicPr>
          <p:cNvPr id="7" name="Graphic 6">
            <a:extLst>
              <a:ext uri="{FF2B5EF4-FFF2-40B4-BE49-F238E27FC236}">
                <a16:creationId xmlns:a16="http://schemas.microsoft.com/office/drawing/2014/main" id="{F9D913F4-A157-4D09-8F2E-1B787AD2875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4175" y="6018533"/>
            <a:ext cx="565874" cy="691624"/>
          </a:xfrm>
          <a:prstGeom prst="rect">
            <a:avLst/>
          </a:prstGeom>
        </p:spPr>
      </p:pic>
    </p:spTree>
    <p:extLst>
      <p:ext uri="{BB962C8B-B14F-4D97-AF65-F5344CB8AC3E}">
        <p14:creationId xmlns:p14="http://schemas.microsoft.com/office/powerpoint/2010/main" val="22000114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487C321F-FBB6-42E9-8664-F54F5E12755F}"/>
              </a:ext>
            </a:extLst>
          </p:cNvPr>
          <p:cNvSpPr>
            <a:spLocks noGrp="1"/>
          </p:cNvSpPr>
          <p:nvPr>
            <p:ph type="title"/>
          </p:nvPr>
        </p:nvSpPr>
        <p:spPr/>
        <p:txBody>
          <a:bodyPr/>
          <a:lstStyle/>
          <a:p>
            <a:r>
              <a:rPr lang="en-US"/>
              <a:t>Click to edit Master title style</a:t>
            </a:r>
            <a:endParaRPr lang="en-GB"/>
          </a:p>
        </p:txBody>
      </p:sp>
      <p:sp>
        <p:nvSpPr>
          <p:cNvPr id="19" name="Date Placeholder 18">
            <a:extLst>
              <a:ext uri="{FF2B5EF4-FFF2-40B4-BE49-F238E27FC236}">
                <a16:creationId xmlns:a16="http://schemas.microsoft.com/office/drawing/2014/main" id="{43B823B2-E7E8-4020-982B-09237B6038DE}"/>
              </a:ext>
            </a:extLst>
          </p:cNvPr>
          <p:cNvSpPr>
            <a:spLocks noGrp="1"/>
          </p:cNvSpPr>
          <p:nvPr>
            <p:ph type="dt" sz="half" idx="10"/>
          </p:nvPr>
        </p:nvSpPr>
        <p:spPr/>
        <p:txBody>
          <a:bodyPr/>
          <a:lstStyle/>
          <a:p>
            <a:endParaRPr lang="en-GB" dirty="0"/>
          </a:p>
        </p:txBody>
      </p:sp>
      <p:sp>
        <p:nvSpPr>
          <p:cNvPr id="20" name="Footer Placeholder 19">
            <a:extLst>
              <a:ext uri="{FF2B5EF4-FFF2-40B4-BE49-F238E27FC236}">
                <a16:creationId xmlns:a16="http://schemas.microsoft.com/office/drawing/2014/main" id="{133E9DF7-E566-4EDE-A439-55D40FBCF939}"/>
              </a:ext>
            </a:extLst>
          </p:cNvPr>
          <p:cNvSpPr>
            <a:spLocks noGrp="1"/>
          </p:cNvSpPr>
          <p:nvPr>
            <p:ph type="ftr" sz="quarter" idx="11"/>
          </p:nvPr>
        </p:nvSpPr>
        <p:spPr/>
        <p:txBody>
          <a:bodyPr/>
          <a:lstStyle/>
          <a:p>
            <a:r>
              <a:rPr lang="en-GB"/>
              <a:t>Footer text</a:t>
            </a:r>
            <a:endParaRPr lang="en-GB" dirty="0"/>
          </a:p>
        </p:txBody>
      </p:sp>
      <p:sp>
        <p:nvSpPr>
          <p:cNvPr id="21" name="Slide Number Placeholder 20">
            <a:extLst>
              <a:ext uri="{FF2B5EF4-FFF2-40B4-BE49-F238E27FC236}">
                <a16:creationId xmlns:a16="http://schemas.microsoft.com/office/drawing/2014/main" id="{EC704E8A-65C4-4B4F-BB59-DC16385D4467}"/>
              </a:ext>
            </a:extLst>
          </p:cNvPr>
          <p:cNvSpPr>
            <a:spLocks noGrp="1"/>
          </p:cNvSpPr>
          <p:nvPr>
            <p:ph type="sldNum" sz="quarter" idx="12"/>
          </p:nvPr>
        </p:nvSpPr>
        <p:spPr/>
        <p:txBody>
          <a:bodyPr/>
          <a:lstStyle/>
          <a:p>
            <a:fld id="{89C05411-F5C4-44D6-90F3-776F91935555}" type="slidenum">
              <a:rPr lang="en-GB" smtClean="0"/>
              <a:pPr/>
              <a:t>‹#›</a:t>
            </a:fld>
            <a:endParaRPr lang="en-GB" dirty="0"/>
          </a:p>
        </p:txBody>
      </p:sp>
      <p:sp>
        <p:nvSpPr>
          <p:cNvPr id="23" name="Media Placeholder 22">
            <a:extLst>
              <a:ext uri="{FF2B5EF4-FFF2-40B4-BE49-F238E27FC236}">
                <a16:creationId xmlns:a16="http://schemas.microsoft.com/office/drawing/2014/main" id="{2795416A-107D-42E6-9D2D-E6CEDF8F58A7}"/>
              </a:ext>
            </a:extLst>
          </p:cNvPr>
          <p:cNvSpPr>
            <a:spLocks noGrp="1"/>
          </p:cNvSpPr>
          <p:nvPr>
            <p:ph type="media" sz="quarter" idx="13"/>
          </p:nvPr>
        </p:nvSpPr>
        <p:spPr>
          <a:xfrm>
            <a:off x="2332014" y="1794046"/>
            <a:ext cx="7542239" cy="4236707"/>
          </a:xfrm>
        </p:spPr>
        <p:txBody>
          <a:bodyPr>
            <a:noAutofit/>
          </a:bodyPr>
          <a:lstStyle>
            <a:lvl1pPr algn="ctr">
              <a:defRPr/>
            </a:lvl1pPr>
          </a:lstStyle>
          <a:p>
            <a:r>
              <a:rPr lang="en-US"/>
              <a:t>Click icon to add media</a:t>
            </a:r>
            <a:endParaRPr lang="en-GB" dirty="0"/>
          </a:p>
        </p:txBody>
      </p:sp>
    </p:spTree>
    <p:extLst>
      <p:ext uri="{BB962C8B-B14F-4D97-AF65-F5344CB8AC3E}">
        <p14:creationId xmlns:p14="http://schemas.microsoft.com/office/powerpoint/2010/main" val="3668354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84174" y="363806"/>
            <a:ext cx="11422063" cy="514431"/>
          </a:xfrm>
          <a:prstGeom prst="rect">
            <a:avLst/>
          </a:prstGeom>
        </p:spPr>
        <p:txBody>
          <a:bodyPr wrap="square" lIns="0" tIns="0" rIns="0" bIns="0">
            <a:noAutofit/>
          </a:bodyPr>
          <a:lstStyle>
            <a:lvl1pPr>
              <a:defRPr/>
            </a:lvl1pPr>
          </a:lstStyle>
          <a:p>
            <a:endParaRPr dirty="0"/>
          </a:p>
        </p:txBody>
      </p:sp>
      <p:sp>
        <p:nvSpPr>
          <p:cNvPr id="3" name="Holder 3"/>
          <p:cNvSpPr>
            <a:spLocks noGrp="1"/>
          </p:cNvSpPr>
          <p:nvPr>
            <p:ph type="body" idx="1"/>
          </p:nvPr>
        </p:nvSpPr>
        <p:spPr>
          <a:xfrm>
            <a:off x="2320924" y="1577341"/>
            <a:ext cx="9485314" cy="185165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370205" y="6514200"/>
            <a:ext cx="7559358" cy="138498"/>
          </a:xfrm>
          <a:prstGeom prst="rect">
            <a:avLst/>
          </a:prstGeom>
        </p:spPr>
        <p:txBody>
          <a:bodyPr wrap="square" lIns="0" tIns="0" rIns="0" bIns="0">
            <a:spAutoFit/>
          </a:bodyPr>
          <a:lstStyle>
            <a:lvl1pPr algn="l">
              <a:defRPr lang="en-GB" sz="900" b="1" kern="1200" spc="0" baseline="0" dirty="0">
                <a:solidFill>
                  <a:schemeClr val="tx1"/>
                </a:solidFill>
                <a:latin typeface="Arial"/>
                <a:ea typeface="+mn-ea"/>
                <a:cs typeface="Arial"/>
              </a:defRPr>
            </a:lvl1pPr>
          </a:lstStyle>
          <a:p>
            <a:r>
              <a:rPr lang="en-GB"/>
              <a:t>Footer text</a:t>
            </a:r>
            <a:endParaRPr lang="en-GB" dirty="0"/>
          </a:p>
        </p:txBody>
      </p:sp>
      <p:sp>
        <p:nvSpPr>
          <p:cNvPr id="5" name="Holder 5"/>
          <p:cNvSpPr>
            <a:spLocks noGrp="1"/>
          </p:cNvSpPr>
          <p:nvPr>
            <p:ph type="dt" sz="half" idx="6"/>
          </p:nvPr>
        </p:nvSpPr>
        <p:spPr>
          <a:xfrm>
            <a:off x="8134353" y="6514201"/>
            <a:ext cx="1731960" cy="138498"/>
          </a:xfrm>
          <a:prstGeom prst="rect">
            <a:avLst/>
          </a:prstGeom>
        </p:spPr>
        <p:txBody>
          <a:bodyPr wrap="square" lIns="0" tIns="0" rIns="0" bIns="0">
            <a:spAutoFit/>
          </a:bodyPr>
          <a:lstStyle>
            <a:lvl1pPr algn="l">
              <a:defRPr lang="en-US" sz="900" b="1" kern="1200" spc="0" baseline="0" smtClean="0">
                <a:solidFill>
                  <a:schemeClr val="tx1"/>
                </a:solidFill>
                <a:latin typeface="Arial"/>
                <a:ea typeface="+mn-ea"/>
                <a:cs typeface="Arial"/>
              </a:defRPr>
            </a:lvl1pPr>
          </a:lstStyle>
          <a:p>
            <a:endParaRPr lang="en-GB" dirty="0"/>
          </a:p>
        </p:txBody>
      </p:sp>
      <p:sp>
        <p:nvSpPr>
          <p:cNvPr id="15" name="Slide Number Placeholder 14">
            <a:extLst>
              <a:ext uri="{FF2B5EF4-FFF2-40B4-BE49-F238E27FC236}">
                <a16:creationId xmlns:a16="http://schemas.microsoft.com/office/drawing/2014/main" id="{6B62648B-16FF-48A6-83BA-50BC14487A7E}"/>
              </a:ext>
            </a:extLst>
          </p:cNvPr>
          <p:cNvSpPr>
            <a:spLocks noGrp="1"/>
          </p:cNvSpPr>
          <p:nvPr>
            <p:ph type="sldNum" sz="quarter" idx="4"/>
          </p:nvPr>
        </p:nvSpPr>
        <p:spPr>
          <a:xfrm>
            <a:off x="11263313" y="6514200"/>
            <a:ext cx="542925" cy="138498"/>
          </a:xfrm>
          <a:prstGeom prst="rect">
            <a:avLst/>
          </a:prstGeom>
        </p:spPr>
        <p:txBody>
          <a:bodyPr vert="horz" lIns="0" tIns="0" rIns="0" bIns="0" rtlCol="0" anchor="ctr"/>
          <a:lstStyle>
            <a:lvl1pPr algn="r">
              <a:defRPr lang="en-GB" sz="900" b="1" kern="1200" spc="0" baseline="0" smtClean="0">
                <a:solidFill>
                  <a:schemeClr val="tx1"/>
                </a:solidFill>
                <a:latin typeface="Arial"/>
                <a:ea typeface="+mn-ea"/>
                <a:cs typeface="Arial"/>
              </a:defRPr>
            </a:lvl1pPr>
          </a:lstStyle>
          <a:p>
            <a:fld id="{89C05411-F5C4-44D6-90F3-776F91935555}" type="slidenum">
              <a:rPr lang="en-GB" smtClean="0"/>
              <a:pPr/>
              <a:t>‹#›</a:t>
            </a:fld>
            <a:endParaRPr lang="en-GB" dirty="0"/>
          </a:p>
        </p:txBody>
      </p:sp>
    </p:spTree>
    <p:extLst>
      <p:ext uri="{BB962C8B-B14F-4D97-AF65-F5344CB8AC3E}">
        <p14:creationId xmlns:p14="http://schemas.microsoft.com/office/powerpoint/2010/main" val="3732126036"/>
      </p:ext>
    </p:extLst>
  </p:cSld>
  <p:clrMap bg1="lt1" tx1="dk1" bg2="lt2" tx2="dk2" accent1="accent1" accent2="accent2" accent3="accent3" accent4="accent4" accent5="accent5" accent6="accent6" hlink="hlink" folHlink="folHlink"/>
  <p:sldLayoutIdLst>
    <p:sldLayoutId id="2147483667" r:id="rId1"/>
    <p:sldLayoutId id="2147483700" r:id="rId2"/>
    <p:sldLayoutId id="2147483678" r:id="rId3"/>
    <p:sldLayoutId id="2147483677" r:id="rId4"/>
    <p:sldLayoutId id="2147483676" r:id="rId5"/>
    <p:sldLayoutId id="2147483681" r:id="rId6"/>
    <p:sldLayoutId id="2147483682" r:id="rId7"/>
    <p:sldLayoutId id="2147483684" r:id="rId8"/>
    <p:sldLayoutId id="2147483686" r:id="rId9"/>
    <p:sldLayoutId id="2147483688" r:id="rId10"/>
    <p:sldLayoutId id="2147483689" r:id="rId11"/>
    <p:sldLayoutId id="2147483690" r:id="rId12"/>
    <p:sldLayoutId id="2147483687" r:id="rId13"/>
    <p:sldLayoutId id="2147483691" r:id="rId14"/>
    <p:sldLayoutId id="2147483692" r:id="rId15"/>
    <p:sldLayoutId id="2147483693" r:id="rId16"/>
    <p:sldLayoutId id="2147483694" r:id="rId17"/>
    <p:sldLayoutId id="2147483685" r:id="rId18"/>
    <p:sldLayoutId id="2147483703" r:id="rId19"/>
    <p:sldLayoutId id="2147483699" r:id="rId20"/>
    <p:sldLayoutId id="2147483671" r:id="rId21"/>
  </p:sldLayoutIdLst>
  <p:hf hdr="0" dt="0"/>
  <p:txStyles>
    <p:titleStyle>
      <a:lvl1pPr eaLnBrk="1" hangingPunct="1">
        <a:defRPr lang="en-GB" sz="1400" b="1" kern="1200" spc="4" dirty="0">
          <a:solidFill>
            <a:schemeClr val="tx1"/>
          </a:solidFill>
          <a:latin typeface="+mj-lt"/>
          <a:ea typeface="+mn-ea"/>
          <a:cs typeface="Arial"/>
        </a:defRPr>
      </a:lvl1pPr>
    </p:titleStyle>
    <p:body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p:bodyStyle>
    <p:other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p:otherStyle>
  </p:txStyles>
  <p:extLst>
    <p:ext uri="{27BBF7A9-308A-43DC-89C8-2F10F3537804}">
      <p15:sldGuideLst xmlns:p15="http://schemas.microsoft.com/office/powerpoint/2012/main">
        <p15:guide id="1" orient="horz" pos="243" userDrawn="1">
          <p15:clr>
            <a:srgbClr val="F26B43"/>
          </p15:clr>
        </p15:guide>
        <p15:guide id="2" orient="horz" pos="4077" userDrawn="1">
          <p15:clr>
            <a:srgbClr val="F26B43"/>
          </p15:clr>
        </p15:guide>
        <p15:guide id="3" pos="242" userDrawn="1">
          <p15:clr>
            <a:srgbClr val="F26B43"/>
          </p15:clr>
        </p15:guide>
        <p15:guide id="4" pos="1337" userDrawn="1">
          <p15:clr>
            <a:srgbClr val="F26B43"/>
          </p15:clr>
        </p15:guide>
        <p15:guide id="5" pos="1462" userDrawn="1">
          <p15:clr>
            <a:srgbClr val="F26B43"/>
          </p15:clr>
        </p15:guide>
        <p15:guide id="6" pos="2556" userDrawn="1">
          <p15:clr>
            <a:srgbClr val="F26B43"/>
          </p15:clr>
        </p15:guide>
        <p15:guide id="7" pos="2681" userDrawn="1">
          <p15:clr>
            <a:srgbClr val="F26B43"/>
          </p15:clr>
        </p15:guide>
        <p15:guide id="8" pos="3776" userDrawn="1">
          <p15:clr>
            <a:srgbClr val="F26B43"/>
          </p15:clr>
        </p15:guide>
        <p15:guide id="9" pos="3901" userDrawn="1">
          <p15:clr>
            <a:srgbClr val="F26B43"/>
          </p15:clr>
        </p15:guide>
        <p15:guide id="10" pos="4995" userDrawn="1">
          <p15:clr>
            <a:srgbClr val="F26B43"/>
          </p15:clr>
        </p15:guide>
        <p15:guide id="11" pos="5120" userDrawn="1">
          <p15:clr>
            <a:srgbClr val="F26B43"/>
          </p15:clr>
        </p15:guide>
        <p15:guide id="12" pos="6215" userDrawn="1">
          <p15:clr>
            <a:srgbClr val="F26B43"/>
          </p15:clr>
        </p15:guide>
        <p15:guide id="13" pos="6343" userDrawn="1">
          <p15:clr>
            <a:srgbClr val="F26B43"/>
          </p15:clr>
        </p15:guide>
        <p15:guide id="14" pos="7437" userDrawn="1">
          <p15:clr>
            <a:srgbClr val="F26B43"/>
          </p15:clr>
        </p15:guide>
        <p15:guide id="15" orient="horz" pos="2160" userDrawn="1">
          <p15:clr>
            <a:srgbClr val="5ACBF0"/>
          </p15:clr>
        </p15:guide>
        <p15:guide id="16" pos="3840" userDrawn="1">
          <p15:clr>
            <a:srgbClr val="5ACBF0"/>
          </p15:clr>
        </p15:guide>
        <p15:guide id="17" orient="horz" pos="3692" userDrawn="1">
          <p15:clr>
            <a:srgbClr val="547EBF"/>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2.xml.rels><?xml version="1.0" encoding="UTF-8" standalone="yes"?>
<Relationships xmlns="http://schemas.openxmlformats.org/package/2006/relationships"><Relationship Id="rId3" Type="http://schemas.openxmlformats.org/officeDocument/2006/relationships/hyperlink" Target="http://www.firstaidchampions.redcross.org.uk/primary/safety"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www.firstaidchampions.redcross.org.uk/primary/first-aid-skills/burn" TargetMode="External"/><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hyperlink" Target="http://www.firstaidchampions.redcross.org.uk/primary/first-aid-skills/bleeding" TargetMode="External"/><Relationship Id="rId4" Type="http://schemas.openxmlformats.org/officeDocument/2006/relationships/hyperlink" Target="http://www.firstaidchampions.redcross.org.uk/primary/first-aid-skills/head-injury"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C8236-66ED-4BC1-A2C2-3DE4DA1C3903}"/>
              </a:ext>
            </a:extLst>
          </p:cNvPr>
          <p:cNvSpPr>
            <a:spLocks noGrp="1"/>
          </p:cNvSpPr>
          <p:nvPr>
            <p:ph type="ctrTitle"/>
          </p:nvPr>
        </p:nvSpPr>
        <p:spPr/>
        <p:txBody>
          <a:bodyPr/>
          <a:lstStyle/>
          <a:p>
            <a:r>
              <a:rPr lang="en-GB" dirty="0"/>
              <a:t>Spot the danger</a:t>
            </a:r>
            <a:r>
              <a:rPr lang="en-GB" dirty="0">
                <a:solidFill>
                  <a:schemeClr val="tx2"/>
                </a:solidFill>
              </a:rPr>
              <a:t>.</a:t>
            </a:r>
          </a:p>
        </p:txBody>
      </p:sp>
      <p:sp>
        <p:nvSpPr>
          <p:cNvPr id="3" name="Subtitle 2">
            <a:extLst>
              <a:ext uri="{FF2B5EF4-FFF2-40B4-BE49-F238E27FC236}">
                <a16:creationId xmlns:a16="http://schemas.microsoft.com/office/drawing/2014/main" id="{AFAAED71-405E-403E-91C2-DFAF88790B0D}"/>
              </a:ext>
            </a:extLst>
          </p:cNvPr>
          <p:cNvSpPr>
            <a:spLocks noGrp="1"/>
          </p:cNvSpPr>
          <p:nvPr>
            <p:ph type="subTitle" idx="4"/>
          </p:nvPr>
        </p:nvSpPr>
        <p:spPr/>
        <p:txBody>
          <a:bodyPr/>
          <a:lstStyle/>
          <a:p>
            <a:r>
              <a:rPr lang="en-US" dirty="0"/>
              <a:t>Safety - </a:t>
            </a:r>
            <a:r>
              <a:rPr lang="en-US" dirty="0" err="1"/>
              <a:t>practise</a:t>
            </a:r>
            <a:endParaRPr lang="en-US" dirty="0"/>
          </a:p>
          <a:p>
            <a:endParaRPr lang="en-GB" dirty="0"/>
          </a:p>
        </p:txBody>
      </p:sp>
      <p:pic>
        <p:nvPicPr>
          <p:cNvPr id="17" name="Graphic 16">
            <a:extLst>
              <a:ext uri="{FF2B5EF4-FFF2-40B4-BE49-F238E27FC236}">
                <a16:creationId xmlns:a16="http://schemas.microsoft.com/office/drawing/2014/main" id="{B59C72C9-C684-4A20-9C4F-2145B5B5EBF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287688" y="3814466"/>
            <a:ext cx="1228725" cy="1133475"/>
          </a:xfrm>
          <a:prstGeom prst="rect">
            <a:avLst/>
          </a:prstGeom>
        </p:spPr>
      </p:pic>
      <p:pic>
        <p:nvPicPr>
          <p:cNvPr id="18" name="Graphic 17">
            <a:extLst>
              <a:ext uri="{FF2B5EF4-FFF2-40B4-BE49-F238E27FC236}">
                <a16:creationId xmlns:a16="http://schemas.microsoft.com/office/drawing/2014/main" id="{0F3020A1-DBC5-4CC7-A9E5-A309887E5C3E}"/>
              </a:ext>
            </a:extLst>
          </p:cNvPr>
          <p:cNvPicPr>
            <a:picLocks noChangeAspect="1"/>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t="20862"/>
          <a:stretch/>
        </p:blipFill>
        <p:spPr>
          <a:xfrm>
            <a:off x="1468983" y="0"/>
            <a:ext cx="2238375" cy="1748790"/>
          </a:xfrm>
          <a:prstGeom prst="rect">
            <a:avLst/>
          </a:prstGeom>
          <a:effectLst>
            <a:outerShdw blurRad="38100" dist="12700" dir="2700000" algn="t" rotWithShape="0">
              <a:prstClr val="black">
                <a:alpha val="30000"/>
              </a:prstClr>
            </a:outerShdw>
          </a:effectLst>
        </p:spPr>
      </p:pic>
    </p:spTree>
    <p:extLst>
      <p:ext uri="{BB962C8B-B14F-4D97-AF65-F5344CB8AC3E}">
        <p14:creationId xmlns:p14="http://schemas.microsoft.com/office/powerpoint/2010/main" val="1793053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C8236-66ED-4BC1-A2C2-3DE4DA1C3903}"/>
              </a:ext>
            </a:extLst>
          </p:cNvPr>
          <p:cNvSpPr>
            <a:spLocks noGrp="1"/>
          </p:cNvSpPr>
          <p:nvPr>
            <p:ph type="ctrTitle"/>
          </p:nvPr>
        </p:nvSpPr>
        <p:spPr>
          <a:xfrm>
            <a:off x="407368" y="1556792"/>
            <a:ext cx="9561138" cy="1279196"/>
          </a:xfrm>
        </p:spPr>
        <p:txBody>
          <a:bodyPr/>
          <a:lstStyle/>
          <a:p>
            <a:pPr algn="ctr"/>
            <a:r>
              <a:rPr lang="en-GB" dirty="0"/>
              <a:t>Go to the 360 photograph on the </a:t>
            </a:r>
            <a:r>
              <a:rPr lang="en-GB" dirty="0">
                <a:hlinkClick r:id="rId3"/>
              </a:rPr>
              <a:t>safety page</a:t>
            </a:r>
            <a:r>
              <a:rPr lang="en-GB" dirty="0">
                <a:solidFill>
                  <a:schemeClr val="tx2"/>
                </a:solidFill>
              </a:rPr>
              <a:t>.</a:t>
            </a:r>
          </a:p>
        </p:txBody>
      </p:sp>
    </p:spTree>
    <p:extLst>
      <p:ext uri="{BB962C8B-B14F-4D97-AF65-F5344CB8AC3E}">
        <p14:creationId xmlns:p14="http://schemas.microsoft.com/office/powerpoint/2010/main" val="2563004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C8236-66ED-4BC1-A2C2-3DE4DA1C3903}"/>
              </a:ext>
            </a:extLst>
          </p:cNvPr>
          <p:cNvSpPr>
            <a:spLocks noGrp="1"/>
          </p:cNvSpPr>
          <p:nvPr>
            <p:ph type="ctrTitle"/>
          </p:nvPr>
        </p:nvSpPr>
        <p:spPr>
          <a:xfrm>
            <a:off x="1127448" y="692696"/>
            <a:ext cx="9561138" cy="1279196"/>
          </a:xfrm>
        </p:spPr>
        <p:txBody>
          <a:bodyPr/>
          <a:lstStyle/>
          <a:p>
            <a:r>
              <a:rPr lang="en-GB" dirty="0"/>
              <a:t>Quiz</a:t>
            </a:r>
            <a:r>
              <a:rPr lang="en-GB" dirty="0">
                <a:solidFill>
                  <a:schemeClr val="tx2"/>
                </a:solidFill>
              </a:rPr>
              <a:t>.</a:t>
            </a:r>
          </a:p>
        </p:txBody>
      </p:sp>
      <p:pic>
        <p:nvPicPr>
          <p:cNvPr id="11" name="Graphic 10">
            <a:extLst>
              <a:ext uri="{FF2B5EF4-FFF2-40B4-BE49-F238E27FC236}">
                <a16:creationId xmlns:a16="http://schemas.microsoft.com/office/drawing/2014/main" id="{F06A0A5D-B7CC-4CF4-B22A-11D845DF660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19736" y="1700808"/>
            <a:ext cx="2980092" cy="2980092"/>
          </a:xfrm>
          <a:prstGeom prst="rect">
            <a:avLst/>
          </a:prstGeom>
        </p:spPr>
      </p:pic>
      <p:pic>
        <p:nvPicPr>
          <p:cNvPr id="10" name="Graphic 9">
            <a:extLst>
              <a:ext uri="{FF2B5EF4-FFF2-40B4-BE49-F238E27FC236}">
                <a16:creationId xmlns:a16="http://schemas.microsoft.com/office/drawing/2014/main" id="{88BD569F-AFD1-409B-B630-13E302CD970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16080" y="3573016"/>
            <a:ext cx="3257550" cy="2686050"/>
          </a:xfrm>
          <a:prstGeom prst="rect">
            <a:avLst/>
          </a:prstGeom>
        </p:spPr>
      </p:pic>
    </p:spTree>
    <p:extLst>
      <p:ext uri="{BB962C8B-B14F-4D97-AF65-F5344CB8AC3E}">
        <p14:creationId xmlns:p14="http://schemas.microsoft.com/office/powerpoint/2010/main" val="262936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5">
            <a:extLst>
              <a:ext uri="{FF2B5EF4-FFF2-40B4-BE49-F238E27FC236}">
                <a16:creationId xmlns:a16="http://schemas.microsoft.com/office/drawing/2014/main" id="{1F39796F-B91D-469F-AB81-FFB4315D8BFD}"/>
              </a:ext>
            </a:extLst>
          </p:cNvPr>
          <p:cNvSpPr txBox="1">
            <a:spLocks/>
          </p:cNvSpPr>
          <p:nvPr/>
        </p:nvSpPr>
        <p:spPr>
          <a:xfrm>
            <a:off x="0" y="-675456"/>
            <a:ext cx="9793088" cy="4572000"/>
          </a:xfrm>
          <a:prstGeom prst="rect">
            <a:avLst/>
          </a:prstGeom>
        </p:spPr>
        <p:txBody>
          <a:bodyPr/>
          <a:lst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a:lstStyle>
          <a:p>
            <a:pPr defTabSz="914400"/>
            <a:endParaRPr lang="en-US" sz="2000" kern="0" dirty="0">
              <a:solidFill>
                <a:sysClr val="windowText" lastClr="000000"/>
              </a:solidFill>
            </a:endParaRPr>
          </a:p>
          <a:p>
            <a:pPr defTabSz="914400"/>
            <a:endParaRPr lang="en-US" sz="2000" kern="0" dirty="0">
              <a:solidFill>
                <a:sysClr val="windowText" lastClr="000000"/>
              </a:solidFill>
            </a:endParaRPr>
          </a:p>
          <a:p>
            <a:pPr algn="ctr" defTabSz="914400"/>
            <a:r>
              <a:rPr lang="en-GB" sz="6000" kern="0" dirty="0">
                <a:solidFill>
                  <a:sysClr val="windowText" lastClr="000000"/>
                </a:solidFill>
              </a:rPr>
              <a:t>The best way you can spot a danger is by ‘looking’ and which of these…?</a:t>
            </a:r>
          </a:p>
          <a:p>
            <a:pPr algn="ctr" defTabSz="914400"/>
            <a:endParaRPr lang="en-US" sz="4800" kern="0" dirty="0">
              <a:solidFill>
                <a:sysClr val="windowText" lastClr="000000"/>
              </a:solidFill>
            </a:endParaRPr>
          </a:p>
          <a:p>
            <a:pPr lvl="0" algn="ctr">
              <a:lnSpc>
                <a:spcPct val="150000"/>
              </a:lnSpc>
            </a:pPr>
            <a:r>
              <a:rPr lang="en-GB" sz="4000" dirty="0"/>
              <a:t>a) Feeling</a:t>
            </a:r>
          </a:p>
          <a:p>
            <a:pPr lvl="0" algn="ctr">
              <a:lnSpc>
                <a:spcPct val="150000"/>
              </a:lnSpc>
            </a:pPr>
            <a:r>
              <a:rPr lang="en-GB" sz="4000" dirty="0"/>
              <a:t>b) Talking</a:t>
            </a:r>
          </a:p>
          <a:p>
            <a:pPr lvl="0" algn="ctr">
              <a:lnSpc>
                <a:spcPct val="150000"/>
              </a:lnSpc>
            </a:pPr>
            <a:r>
              <a:rPr lang="en-GB" sz="4000" dirty="0"/>
              <a:t>c) Listening</a:t>
            </a:r>
          </a:p>
          <a:p>
            <a:pPr defTabSz="914400"/>
            <a:endParaRPr lang="en-GB" sz="2000" kern="0" dirty="0">
              <a:solidFill>
                <a:sysClr val="windowText" lastClr="000000"/>
              </a:solidFill>
            </a:endParaRPr>
          </a:p>
        </p:txBody>
      </p:sp>
    </p:spTree>
    <p:extLst>
      <p:ext uri="{BB962C8B-B14F-4D97-AF65-F5344CB8AC3E}">
        <p14:creationId xmlns:p14="http://schemas.microsoft.com/office/powerpoint/2010/main" val="1059369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5">
            <a:extLst>
              <a:ext uri="{FF2B5EF4-FFF2-40B4-BE49-F238E27FC236}">
                <a16:creationId xmlns:a16="http://schemas.microsoft.com/office/drawing/2014/main" id="{1F39796F-B91D-469F-AB81-FFB4315D8BFD}"/>
              </a:ext>
            </a:extLst>
          </p:cNvPr>
          <p:cNvSpPr txBox="1">
            <a:spLocks/>
          </p:cNvSpPr>
          <p:nvPr/>
        </p:nvSpPr>
        <p:spPr>
          <a:xfrm>
            <a:off x="119728" y="-675456"/>
            <a:ext cx="9793088" cy="4176464"/>
          </a:xfrm>
          <a:prstGeom prst="rect">
            <a:avLst/>
          </a:prstGeom>
        </p:spPr>
        <p:txBody>
          <a:bodyPr/>
          <a:lst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a:lstStyle>
          <a:p>
            <a:pPr defTabSz="914400"/>
            <a:endParaRPr lang="en-US" sz="2000" kern="0" dirty="0">
              <a:solidFill>
                <a:sysClr val="windowText" lastClr="000000"/>
              </a:solidFill>
            </a:endParaRPr>
          </a:p>
          <a:p>
            <a:pPr defTabSz="914400"/>
            <a:endParaRPr lang="en-US" sz="2000" kern="0" dirty="0">
              <a:solidFill>
                <a:sysClr val="windowText" lastClr="000000"/>
              </a:solidFill>
            </a:endParaRPr>
          </a:p>
          <a:p>
            <a:pPr>
              <a:lnSpc>
                <a:spcPct val="107000"/>
              </a:lnSpc>
              <a:spcAft>
                <a:spcPts val="0"/>
              </a:spcAft>
            </a:pPr>
            <a:r>
              <a:rPr lang="en-GB" sz="6000" dirty="0">
                <a:latin typeface="Arial" panose="020B0604020202020204" pitchFamily="34" charset="0"/>
                <a:ea typeface="Calibri" panose="020F0502020204030204" pitchFamily="34" charset="0"/>
                <a:cs typeface="Times New Roman" panose="02020603050405020304" pitchFamily="18" charset="0"/>
              </a:rPr>
              <a:t>Why must you think about your safety when you help a person who is hurt?</a:t>
            </a:r>
            <a:endParaRPr lang="en-GB" sz="6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US" sz="2000" kern="0" dirty="0">
              <a:solidFill>
                <a:sysClr val="windowText" lastClr="000000"/>
              </a:solidFill>
            </a:endParaRPr>
          </a:p>
          <a:p>
            <a:pPr lvl="0" algn="ctr">
              <a:lnSpc>
                <a:spcPct val="150000"/>
              </a:lnSpc>
              <a:spcAft>
                <a:spcPts val="0"/>
              </a:spcAft>
            </a:pPr>
            <a:r>
              <a:rPr lang="en-GB" sz="4000" dirty="0">
                <a:latin typeface="Arial" panose="020B0604020202020204" pitchFamily="34" charset="0"/>
                <a:ea typeface="Calibri" panose="020F0502020204030204" pitchFamily="34" charset="0"/>
                <a:cs typeface="Arial" panose="020B0604020202020204" pitchFamily="34" charset="0"/>
              </a:rPr>
              <a:t>a) I could get hurt too</a:t>
            </a:r>
          </a:p>
          <a:p>
            <a:pPr lvl="0" algn="ctr">
              <a:lnSpc>
                <a:spcPct val="150000"/>
              </a:lnSpc>
              <a:spcAft>
                <a:spcPts val="0"/>
              </a:spcAft>
            </a:pPr>
            <a:r>
              <a:rPr lang="en-GB" sz="4000" dirty="0">
                <a:latin typeface="Arial" panose="020B0604020202020204" pitchFamily="34" charset="0"/>
                <a:ea typeface="Calibri" panose="020F0502020204030204" pitchFamily="34" charset="0"/>
                <a:cs typeface="Arial" panose="020B0604020202020204" pitchFamily="34" charset="0"/>
              </a:rPr>
              <a:t>		b) They might not want help</a:t>
            </a:r>
          </a:p>
          <a:p>
            <a:pPr lvl="0" algn="ctr">
              <a:lnSpc>
                <a:spcPct val="150000"/>
              </a:lnSpc>
              <a:spcAft>
                <a:spcPts val="0"/>
              </a:spcAft>
            </a:pPr>
            <a:r>
              <a:rPr lang="en-GB" sz="4000" dirty="0">
                <a:latin typeface="Arial" panose="020B0604020202020204" pitchFamily="34" charset="0"/>
                <a:ea typeface="Calibri" panose="020F0502020204030204" pitchFamily="34" charset="0"/>
                <a:cs typeface="Arial" panose="020B0604020202020204" pitchFamily="34" charset="0"/>
              </a:rPr>
              <a:t>		c) My clothes might get dirty</a:t>
            </a:r>
          </a:p>
          <a:p>
            <a:pPr algn="ctr" defTabSz="914400"/>
            <a:endParaRPr lang="en-GB" sz="2000" kern="0" dirty="0">
              <a:solidFill>
                <a:sysClr val="windowText" lastClr="000000"/>
              </a:solidFill>
            </a:endParaRPr>
          </a:p>
        </p:txBody>
      </p:sp>
    </p:spTree>
    <p:extLst>
      <p:ext uri="{BB962C8B-B14F-4D97-AF65-F5344CB8AC3E}">
        <p14:creationId xmlns:p14="http://schemas.microsoft.com/office/powerpoint/2010/main" val="2980878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5">
            <a:extLst>
              <a:ext uri="{FF2B5EF4-FFF2-40B4-BE49-F238E27FC236}">
                <a16:creationId xmlns:a16="http://schemas.microsoft.com/office/drawing/2014/main" id="{1F39796F-B91D-469F-AB81-FFB4315D8BFD}"/>
              </a:ext>
            </a:extLst>
          </p:cNvPr>
          <p:cNvSpPr txBox="1">
            <a:spLocks/>
          </p:cNvSpPr>
          <p:nvPr/>
        </p:nvSpPr>
        <p:spPr>
          <a:xfrm>
            <a:off x="119336" y="-603448"/>
            <a:ext cx="9793088" cy="4572000"/>
          </a:xfrm>
          <a:prstGeom prst="rect">
            <a:avLst/>
          </a:prstGeom>
        </p:spPr>
        <p:txBody>
          <a:bodyPr/>
          <a:lst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a:lstStyle>
          <a:p>
            <a:pPr defTabSz="914400"/>
            <a:endParaRPr lang="en-US" sz="2000" kern="0" dirty="0">
              <a:solidFill>
                <a:sysClr val="windowText" lastClr="000000"/>
              </a:solidFill>
            </a:endParaRPr>
          </a:p>
          <a:p>
            <a:pPr defTabSz="914400"/>
            <a:endParaRPr lang="en-US" sz="2000" kern="0" dirty="0">
              <a:solidFill>
                <a:sysClr val="windowText" lastClr="000000"/>
              </a:solidFill>
            </a:endParaRPr>
          </a:p>
          <a:p>
            <a:pPr>
              <a:lnSpc>
                <a:spcPct val="107000"/>
              </a:lnSpc>
              <a:spcAft>
                <a:spcPts val="0"/>
              </a:spcAft>
            </a:pPr>
            <a:r>
              <a:rPr lang="en-GB" sz="6000" dirty="0">
                <a:ea typeface="Calibri" panose="020F0502020204030204" pitchFamily="34" charset="0"/>
                <a:cs typeface="Times New Roman" panose="02020603050405020304" pitchFamily="18" charset="0"/>
              </a:rPr>
              <a:t>If you help at an accident, you should first check if the area is what?</a:t>
            </a:r>
          </a:p>
          <a:p>
            <a:pPr algn="ctr" defTabSz="914400"/>
            <a:endParaRPr lang="en-US" sz="3600" kern="0" dirty="0">
              <a:solidFill>
                <a:sysClr val="windowText" lastClr="000000"/>
              </a:solidFill>
            </a:endParaRPr>
          </a:p>
          <a:p>
            <a:pPr marL="342900" lvl="0" indent="-342900" algn="ctr">
              <a:lnSpc>
                <a:spcPct val="150000"/>
              </a:lnSpc>
              <a:spcAft>
                <a:spcPts val="0"/>
              </a:spcAft>
              <a:buFont typeface="+mj-lt"/>
              <a:buAutoNum type="alphaLcPeriod"/>
            </a:pPr>
            <a:r>
              <a:rPr lang="en-GB" sz="4000" dirty="0">
                <a:ea typeface="Calibri" panose="020F0502020204030204" pitchFamily="34" charset="0"/>
                <a:cs typeface="Arial" panose="020B0604020202020204" pitchFamily="34" charset="0"/>
              </a:rPr>
              <a:t> Quiet</a:t>
            </a:r>
          </a:p>
          <a:p>
            <a:pPr marL="342900" lvl="0" indent="-342900" algn="ctr">
              <a:lnSpc>
                <a:spcPct val="150000"/>
              </a:lnSpc>
              <a:spcAft>
                <a:spcPts val="0"/>
              </a:spcAft>
              <a:buFont typeface="+mj-lt"/>
              <a:buAutoNum type="alphaLcPeriod"/>
            </a:pPr>
            <a:r>
              <a:rPr lang="en-GB" sz="4000" dirty="0">
                <a:ea typeface="Calibri" panose="020F0502020204030204" pitchFamily="34" charset="0"/>
                <a:cs typeface="Arial" panose="020B0604020202020204" pitchFamily="34" charset="0"/>
              </a:rPr>
              <a:t> Safe</a:t>
            </a:r>
          </a:p>
          <a:p>
            <a:pPr marL="342900" lvl="0" indent="-342900" algn="ctr">
              <a:lnSpc>
                <a:spcPct val="150000"/>
              </a:lnSpc>
              <a:spcAft>
                <a:spcPts val="0"/>
              </a:spcAft>
              <a:buFont typeface="+mj-lt"/>
              <a:buAutoNum type="alphaLcPeriod"/>
            </a:pPr>
            <a:r>
              <a:rPr lang="en-GB" sz="4000" dirty="0">
                <a:ea typeface="Calibri" panose="020F0502020204030204" pitchFamily="34" charset="0"/>
                <a:cs typeface="Arial" panose="020B0604020202020204" pitchFamily="34" charset="0"/>
              </a:rPr>
              <a:t> Clean</a:t>
            </a:r>
          </a:p>
          <a:p>
            <a:pPr algn="ctr" defTabSz="914400"/>
            <a:endParaRPr lang="en-GB" sz="2000" kern="0" dirty="0">
              <a:solidFill>
                <a:sysClr val="windowText" lastClr="000000"/>
              </a:solidFill>
            </a:endParaRPr>
          </a:p>
        </p:txBody>
      </p:sp>
    </p:spTree>
    <p:extLst>
      <p:ext uri="{BB962C8B-B14F-4D97-AF65-F5344CB8AC3E}">
        <p14:creationId xmlns:p14="http://schemas.microsoft.com/office/powerpoint/2010/main" val="3984567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5">
            <a:extLst>
              <a:ext uri="{FF2B5EF4-FFF2-40B4-BE49-F238E27FC236}">
                <a16:creationId xmlns:a16="http://schemas.microsoft.com/office/drawing/2014/main" id="{1F39796F-B91D-469F-AB81-FFB4315D8BFD}"/>
              </a:ext>
            </a:extLst>
          </p:cNvPr>
          <p:cNvSpPr txBox="1">
            <a:spLocks/>
          </p:cNvSpPr>
          <p:nvPr/>
        </p:nvSpPr>
        <p:spPr>
          <a:xfrm>
            <a:off x="191344" y="-459432"/>
            <a:ext cx="9793088" cy="4572000"/>
          </a:xfrm>
          <a:prstGeom prst="rect">
            <a:avLst/>
          </a:prstGeom>
        </p:spPr>
        <p:txBody>
          <a:bodyPr/>
          <a:lst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a:lstStyle>
          <a:p>
            <a:pPr defTabSz="914400"/>
            <a:endParaRPr lang="en-US" sz="2000" kern="0" dirty="0">
              <a:solidFill>
                <a:sysClr val="windowText" lastClr="000000"/>
              </a:solidFill>
            </a:endParaRPr>
          </a:p>
          <a:p>
            <a:pPr defTabSz="914400"/>
            <a:endParaRPr lang="en-US" sz="2000" kern="0" dirty="0">
              <a:solidFill>
                <a:sysClr val="windowText" lastClr="000000"/>
              </a:solidFill>
            </a:endParaRPr>
          </a:p>
          <a:p>
            <a:pPr>
              <a:lnSpc>
                <a:spcPct val="107000"/>
              </a:lnSpc>
              <a:spcAft>
                <a:spcPts val="0"/>
              </a:spcAft>
            </a:pPr>
            <a:r>
              <a:rPr lang="en-GB" sz="6000" dirty="0">
                <a:latin typeface="Arial" panose="020B0604020202020204" pitchFamily="34" charset="0"/>
                <a:ea typeface="Calibri" panose="020F0502020204030204" pitchFamily="34" charset="0"/>
                <a:cs typeface="Times New Roman" panose="02020603050405020304" pitchFamily="18" charset="0"/>
              </a:rPr>
              <a:t>Which of these is a danger in a house?</a:t>
            </a:r>
            <a:endParaRPr lang="en-GB" sz="6000" dirty="0">
              <a:latin typeface="Calibri" panose="020F0502020204030204" pitchFamily="34" charset="0"/>
              <a:ea typeface="Calibri" panose="020F0502020204030204" pitchFamily="34" charset="0"/>
              <a:cs typeface="Times New Roman" panose="02020603050405020304" pitchFamily="18" charset="0"/>
            </a:endParaRPr>
          </a:p>
          <a:p>
            <a:pPr algn="ctr" defTabSz="914400"/>
            <a:endParaRPr lang="en-US" sz="6000" kern="0" dirty="0">
              <a:solidFill>
                <a:sysClr val="windowText" lastClr="000000"/>
              </a:solidFill>
            </a:endParaRPr>
          </a:p>
          <a:p>
            <a:pPr algn="ctr">
              <a:lnSpc>
                <a:spcPct val="150000"/>
              </a:lnSpc>
              <a:spcAft>
                <a:spcPts val="0"/>
              </a:spcAft>
            </a:pPr>
            <a:r>
              <a:rPr lang="en-GB" sz="4000" dirty="0">
                <a:latin typeface="Arial" panose="020B0604020202020204" pitchFamily="34" charset="0"/>
                <a:ea typeface="Calibri" panose="020F0502020204030204" pitchFamily="34" charset="0"/>
                <a:cs typeface="Times New Roman" panose="02020603050405020304" pitchFamily="18" charset="0"/>
              </a:rPr>
              <a:t>a) A cushion on a sofa</a:t>
            </a:r>
            <a:endParaRPr lang="en-GB" sz="4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pPr>
            <a:r>
              <a:rPr lang="en-GB" sz="4000" dirty="0">
                <a:latin typeface="Arial" panose="020B0604020202020204" pitchFamily="34" charset="0"/>
                <a:ea typeface="Calibri" panose="020F0502020204030204" pitchFamily="34" charset="0"/>
                <a:cs typeface="Times New Roman" panose="02020603050405020304" pitchFamily="18" charset="0"/>
              </a:rPr>
              <a:t>b) A t-shirt in a cupboard</a:t>
            </a:r>
            <a:endParaRPr lang="en-GB" sz="4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pPr>
            <a:r>
              <a:rPr lang="en-GB" sz="4000" dirty="0">
                <a:latin typeface="Arial" panose="020B0604020202020204" pitchFamily="34" charset="0"/>
                <a:ea typeface="Calibri" panose="020F0502020204030204" pitchFamily="34" charset="0"/>
                <a:cs typeface="Times New Roman" panose="02020603050405020304" pitchFamily="18" charset="0"/>
              </a:rPr>
              <a:t>c) A hot pan on a cooker</a:t>
            </a:r>
            <a:endParaRPr lang="en-GB" sz="4000" dirty="0">
              <a:latin typeface="Calibri" panose="020F0502020204030204" pitchFamily="34" charset="0"/>
              <a:ea typeface="Calibri" panose="020F0502020204030204" pitchFamily="34" charset="0"/>
              <a:cs typeface="Times New Roman" panose="02020603050405020304" pitchFamily="18" charset="0"/>
            </a:endParaRPr>
          </a:p>
          <a:p>
            <a:pPr algn="ctr" defTabSz="914400"/>
            <a:endParaRPr lang="en-GB" sz="2000" kern="0" dirty="0">
              <a:solidFill>
                <a:sysClr val="windowText" lastClr="000000"/>
              </a:solidFill>
            </a:endParaRPr>
          </a:p>
        </p:txBody>
      </p:sp>
    </p:spTree>
    <p:extLst>
      <p:ext uri="{BB962C8B-B14F-4D97-AF65-F5344CB8AC3E}">
        <p14:creationId xmlns:p14="http://schemas.microsoft.com/office/powerpoint/2010/main" val="36519189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5">
            <a:extLst>
              <a:ext uri="{FF2B5EF4-FFF2-40B4-BE49-F238E27FC236}">
                <a16:creationId xmlns:a16="http://schemas.microsoft.com/office/drawing/2014/main" id="{1F39796F-B91D-469F-AB81-FFB4315D8BFD}"/>
              </a:ext>
            </a:extLst>
          </p:cNvPr>
          <p:cNvSpPr txBox="1">
            <a:spLocks/>
          </p:cNvSpPr>
          <p:nvPr/>
        </p:nvSpPr>
        <p:spPr>
          <a:xfrm>
            <a:off x="119336" y="-675456"/>
            <a:ext cx="9793088" cy="4680520"/>
          </a:xfrm>
          <a:prstGeom prst="rect">
            <a:avLst/>
          </a:prstGeom>
        </p:spPr>
        <p:txBody>
          <a:bodyPr/>
          <a:lst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a:lstStyle>
          <a:p>
            <a:pPr defTabSz="914400"/>
            <a:endParaRPr lang="en-US" sz="2000" kern="0" dirty="0">
              <a:solidFill>
                <a:sysClr val="windowText" lastClr="000000"/>
              </a:solidFill>
            </a:endParaRPr>
          </a:p>
          <a:p>
            <a:pPr defTabSz="914400"/>
            <a:endParaRPr lang="en-US" sz="2000" kern="0" dirty="0">
              <a:solidFill>
                <a:sysClr val="windowText" lastClr="000000"/>
              </a:solidFill>
            </a:endParaRPr>
          </a:p>
          <a:p>
            <a:pPr>
              <a:lnSpc>
                <a:spcPct val="107000"/>
              </a:lnSpc>
              <a:spcAft>
                <a:spcPts val="0"/>
              </a:spcAft>
            </a:pPr>
            <a:r>
              <a:rPr lang="en-GB" sz="6000" dirty="0">
                <a:ea typeface="Calibri" panose="020F0502020204030204" pitchFamily="34" charset="0"/>
                <a:cs typeface="Times New Roman" panose="02020603050405020304" pitchFamily="18" charset="0"/>
              </a:rPr>
              <a:t>If you see a pile of toys left on the stairs, what should you do? </a:t>
            </a:r>
          </a:p>
          <a:p>
            <a:pPr lvl="0" algn="ctr">
              <a:lnSpc>
                <a:spcPct val="150000"/>
              </a:lnSpc>
              <a:spcAft>
                <a:spcPts val="0"/>
              </a:spcAft>
            </a:pPr>
            <a:br>
              <a:rPr lang="en-GB" sz="4000" dirty="0">
                <a:ea typeface="Calibri" panose="020F0502020204030204" pitchFamily="34" charset="0"/>
                <a:cs typeface="Times New Roman" panose="02020603050405020304" pitchFamily="18" charset="0"/>
              </a:rPr>
            </a:br>
            <a:r>
              <a:rPr lang="en-GB" sz="4000" dirty="0">
                <a:ea typeface="Calibri" panose="020F0502020204030204" pitchFamily="34" charset="0"/>
                <a:cs typeface="Times New Roman" panose="02020603050405020304" pitchFamily="18" charset="0"/>
              </a:rPr>
              <a:t>a) Play with them</a:t>
            </a:r>
          </a:p>
          <a:p>
            <a:pPr lvl="0" algn="ctr">
              <a:lnSpc>
                <a:spcPct val="150000"/>
              </a:lnSpc>
              <a:spcAft>
                <a:spcPts val="0"/>
              </a:spcAft>
            </a:pPr>
            <a:r>
              <a:rPr lang="en-GB" sz="4000" dirty="0">
                <a:ea typeface="Calibri" panose="020F0502020204030204" pitchFamily="34" charset="0"/>
                <a:cs typeface="Times New Roman" panose="02020603050405020304" pitchFamily="18" charset="0"/>
              </a:rPr>
              <a:t>b) Safely move them</a:t>
            </a:r>
          </a:p>
          <a:p>
            <a:pPr lvl="0" algn="ctr">
              <a:lnSpc>
                <a:spcPct val="150000"/>
              </a:lnSpc>
              <a:spcAft>
                <a:spcPts val="0"/>
              </a:spcAft>
            </a:pPr>
            <a:r>
              <a:rPr lang="en-GB" sz="4000" dirty="0">
                <a:ea typeface="Calibri" panose="020F0502020204030204" pitchFamily="34" charset="0"/>
                <a:cs typeface="Times New Roman" panose="02020603050405020304" pitchFamily="18" charset="0"/>
              </a:rPr>
              <a:t>c) Leave them</a:t>
            </a:r>
          </a:p>
          <a:p>
            <a:pPr algn="ctr" defTabSz="914400"/>
            <a:endParaRPr lang="en-GB" sz="2000" kern="0" dirty="0">
              <a:solidFill>
                <a:sysClr val="windowText" lastClr="000000"/>
              </a:solidFill>
            </a:endParaRPr>
          </a:p>
        </p:txBody>
      </p:sp>
    </p:spTree>
    <p:extLst>
      <p:ext uri="{BB962C8B-B14F-4D97-AF65-F5344CB8AC3E}">
        <p14:creationId xmlns:p14="http://schemas.microsoft.com/office/powerpoint/2010/main" val="29121843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67880-3388-44E6-9D6F-1EA03EBBD76D}"/>
              </a:ext>
            </a:extLst>
          </p:cNvPr>
          <p:cNvSpPr>
            <a:spLocks noGrp="1"/>
          </p:cNvSpPr>
          <p:nvPr>
            <p:ph type="ctrTitle"/>
          </p:nvPr>
        </p:nvSpPr>
        <p:spPr>
          <a:xfrm>
            <a:off x="263352" y="404664"/>
            <a:ext cx="9561138" cy="1279196"/>
          </a:xfrm>
        </p:spPr>
        <p:txBody>
          <a:bodyPr/>
          <a:lstStyle/>
          <a:p>
            <a:r>
              <a:rPr lang="en-GB" sz="6000" dirty="0"/>
              <a:t>The correct answers are:</a:t>
            </a:r>
          </a:p>
        </p:txBody>
      </p:sp>
      <p:sp>
        <p:nvSpPr>
          <p:cNvPr id="3" name="Subtitle 2">
            <a:extLst>
              <a:ext uri="{FF2B5EF4-FFF2-40B4-BE49-F238E27FC236}">
                <a16:creationId xmlns:a16="http://schemas.microsoft.com/office/drawing/2014/main" id="{E324D84C-BDB8-433D-BFA4-7C1C9FBEF801}"/>
              </a:ext>
            </a:extLst>
          </p:cNvPr>
          <p:cNvSpPr>
            <a:spLocks noGrp="1"/>
          </p:cNvSpPr>
          <p:nvPr>
            <p:ph type="subTitle" idx="4"/>
          </p:nvPr>
        </p:nvSpPr>
        <p:spPr>
          <a:xfrm>
            <a:off x="265134" y="1683860"/>
            <a:ext cx="9143234" cy="766948"/>
          </a:xfrm>
        </p:spPr>
        <p:txBody>
          <a:bodyPr/>
          <a:lstStyle/>
          <a:p>
            <a:pPr marL="457200" indent="-457200" algn="l">
              <a:buFont typeface="Arial" panose="020B0604020202020204" pitchFamily="34" charset="0"/>
              <a:buChar char="•"/>
            </a:pPr>
            <a:r>
              <a:rPr lang="en-GB" sz="2800" kern="0" dirty="0">
                <a:solidFill>
                  <a:sysClr val="windowText" lastClr="000000"/>
                </a:solidFill>
              </a:rPr>
              <a:t>The best way you can spot a danger is by looking and which of these…? </a:t>
            </a:r>
            <a:r>
              <a:rPr lang="en-GB" sz="2800" kern="0" dirty="0">
                <a:solidFill>
                  <a:srgbClr val="40A22A"/>
                </a:solidFill>
              </a:rPr>
              <a:t>C) listening</a:t>
            </a:r>
          </a:p>
          <a:p>
            <a:pPr marL="457200" indent="-457200" algn="l">
              <a:buFont typeface="Arial" panose="020B0604020202020204" pitchFamily="34" charset="0"/>
              <a:buChar char="•"/>
            </a:pPr>
            <a:r>
              <a:rPr lang="en-GB" sz="2800" dirty="0">
                <a:latin typeface="Arial" panose="020B0604020202020204" pitchFamily="34" charset="0"/>
                <a:ea typeface="Calibri" panose="020F0502020204030204" pitchFamily="34" charset="0"/>
                <a:cs typeface="Times New Roman" panose="02020603050405020304" pitchFamily="18" charset="0"/>
              </a:rPr>
              <a:t>Why must you think about your safety when you help a person who is hurt? </a:t>
            </a:r>
            <a:r>
              <a:rPr lang="en-GB" sz="2800" dirty="0">
                <a:solidFill>
                  <a:srgbClr val="40A22A"/>
                </a:solidFill>
                <a:latin typeface="Arial" panose="020B0604020202020204" pitchFamily="34" charset="0"/>
                <a:ea typeface="Calibri" panose="020F0502020204030204" pitchFamily="34" charset="0"/>
                <a:cs typeface="Times New Roman" panose="02020603050405020304" pitchFamily="18" charset="0"/>
              </a:rPr>
              <a:t>A) I could get hurt too</a:t>
            </a:r>
          </a:p>
          <a:p>
            <a:pPr marL="457200" indent="-457200" algn="l">
              <a:buFont typeface="Arial" panose="020B0604020202020204" pitchFamily="34" charset="0"/>
              <a:buChar char="•"/>
            </a:pPr>
            <a:r>
              <a:rPr lang="en-GB" sz="2800" dirty="0">
                <a:ea typeface="Calibri" panose="020F0502020204030204" pitchFamily="34" charset="0"/>
                <a:cs typeface="Times New Roman" panose="02020603050405020304" pitchFamily="18" charset="0"/>
              </a:rPr>
              <a:t>If you help at an accident, you should first check if the area is what? </a:t>
            </a:r>
            <a:r>
              <a:rPr lang="en-GB" sz="2800" dirty="0">
                <a:solidFill>
                  <a:srgbClr val="40A22A"/>
                </a:solidFill>
                <a:ea typeface="Calibri" panose="020F0502020204030204" pitchFamily="34" charset="0"/>
                <a:cs typeface="Times New Roman" panose="02020603050405020304" pitchFamily="18" charset="0"/>
              </a:rPr>
              <a:t>B) safe</a:t>
            </a:r>
          </a:p>
          <a:p>
            <a:pPr marL="457200" indent="-457200" algn="l">
              <a:buFont typeface="Arial" panose="020B0604020202020204" pitchFamily="34" charset="0"/>
              <a:buChar char="•"/>
            </a:pPr>
            <a:r>
              <a:rPr lang="en-GB" sz="2800" dirty="0">
                <a:ea typeface="Calibri" panose="020F0502020204030204" pitchFamily="34" charset="0"/>
                <a:cs typeface="Times New Roman" panose="02020603050405020304" pitchFamily="18" charset="0"/>
              </a:rPr>
              <a:t>Which of these is a danger in a house? </a:t>
            </a:r>
            <a:r>
              <a:rPr lang="en-GB" sz="2800" dirty="0">
                <a:solidFill>
                  <a:srgbClr val="40A22A"/>
                </a:solidFill>
                <a:ea typeface="Calibri" panose="020F0502020204030204" pitchFamily="34" charset="0"/>
                <a:cs typeface="Times New Roman" panose="02020603050405020304" pitchFamily="18" charset="0"/>
              </a:rPr>
              <a:t>C) a hot pan on a cooker</a:t>
            </a:r>
          </a:p>
          <a:p>
            <a:pPr marL="457200" indent="-457200" algn="l">
              <a:buFont typeface="Arial" panose="020B0604020202020204" pitchFamily="34" charset="0"/>
              <a:buChar char="•"/>
            </a:pPr>
            <a:r>
              <a:rPr lang="en-GB" sz="2800" dirty="0">
                <a:ea typeface="Calibri" panose="020F0502020204030204" pitchFamily="34" charset="0"/>
                <a:cs typeface="Times New Roman" panose="02020603050405020304" pitchFamily="18" charset="0"/>
              </a:rPr>
              <a:t>If you see a pile of toys left on the stairs, what should you do? </a:t>
            </a:r>
            <a:r>
              <a:rPr lang="en-GB" sz="2800" dirty="0">
                <a:solidFill>
                  <a:srgbClr val="40A22A"/>
                </a:solidFill>
                <a:ea typeface="Calibri" panose="020F0502020204030204" pitchFamily="34" charset="0"/>
                <a:cs typeface="Times New Roman" panose="02020603050405020304" pitchFamily="18" charset="0"/>
              </a:rPr>
              <a:t>B) safely move them</a:t>
            </a:r>
          </a:p>
          <a:p>
            <a:pPr marL="457200" indent="-457200" algn="l">
              <a:buFont typeface="Arial" panose="020B0604020202020204" pitchFamily="34" charset="0"/>
              <a:buChar char="•"/>
            </a:pPr>
            <a:endParaRPr lang="en-GB" sz="2800" dirty="0">
              <a:latin typeface="Arial" panose="020B0604020202020204" pitchFamily="34" charset="0"/>
              <a:ea typeface="Calibri" panose="020F0502020204030204" pitchFamily="34" charset="0"/>
              <a:cs typeface="Times New Roman" panose="02020603050405020304" pitchFamily="18" charset="0"/>
            </a:endParaRPr>
          </a:p>
          <a:p>
            <a:pPr marL="457200" indent="-457200" algn="l">
              <a:buFont typeface="Arial" panose="020B0604020202020204" pitchFamily="34" charset="0"/>
              <a:buChar char="•"/>
            </a:pPr>
            <a:endParaRPr lang="en-GB" sz="2800" dirty="0">
              <a:latin typeface="Arial" panose="020B0604020202020204" pitchFamily="34" charset="0"/>
              <a:ea typeface="Calibri" panose="020F0502020204030204" pitchFamily="34" charset="0"/>
              <a:cs typeface="Times New Roman" panose="02020603050405020304" pitchFamily="18" charset="0"/>
            </a:endParaRPr>
          </a:p>
          <a:p>
            <a:pPr marL="457200" indent="-457200" algn="l">
              <a:buFont typeface="Arial" panose="020B0604020202020204" pitchFamily="34" charset="0"/>
              <a:buChar char="•"/>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marL="457200" indent="-457200" algn="l">
              <a:buFont typeface="Arial" panose="020B0604020202020204" pitchFamily="34" charset="0"/>
              <a:buChar char="•"/>
            </a:pPr>
            <a:endParaRPr lang="en-GB" sz="2800" kern="0" dirty="0">
              <a:solidFill>
                <a:sysClr val="windowText" lastClr="000000"/>
              </a:solidFill>
            </a:endParaRPr>
          </a:p>
          <a:p>
            <a:pPr marL="457200" indent="-457200" algn="l">
              <a:buFont typeface="Arial" panose="020B0604020202020204" pitchFamily="34" charset="0"/>
              <a:buChar char="•"/>
            </a:pPr>
            <a:endParaRPr lang="en-GB" sz="2800" kern="0" dirty="0">
              <a:solidFill>
                <a:sysClr val="windowText" lastClr="000000"/>
              </a:solidFill>
            </a:endParaRPr>
          </a:p>
          <a:p>
            <a:pPr algn="l"/>
            <a:endParaRPr lang="en-GB" sz="2800" kern="0" dirty="0">
              <a:solidFill>
                <a:sysClr val="windowText" lastClr="000000"/>
              </a:solidFill>
            </a:endParaRPr>
          </a:p>
          <a:p>
            <a:pPr algn="l"/>
            <a:endParaRPr lang="en-GB" dirty="0"/>
          </a:p>
        </p:txBody>
      </p:sp>
    </p:spTree>
    <p:extLst>
      <p:ext uri="{BB962C8B-B14F-4D97-AF65-F5344CB8AC3E}">
        <p14:creationId xmlns:p14="http://schemas.microsoft.com/office/powerpoint/2010/main" val="3257022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5">
            <a:extLst>
              <a:ext uri="{FF2B5EF4-FFF2-40B4-BE49-F238E27FC236}">
                <a16:creationId xmlns:a16="http://schemas.microsoft.com/office/drawing/2014/main" id="{1F39796F-B91D-469F-AB81-FFB4315D8BFD}"/>
              </a:ext>
            </a:extLst>
          </p:cNvPr>
          <p:cNvSpPr txBox="1">
            <a:spLocks/>
          </p:cNvSpPr>
          <p:nvPr/>
        </p:nvSpPr>
        <p:spPr>
          <a:xfrm>
            <a:off x="119336" y="-315416"/>
            <a:ext cx="11521280" cy="4680520"/>
          </a:xfrm>
          <a:prstGeom prst="rect">
            <a:avLst/>
          </a:prstGeom>
        </p:spPr>
        <p:txBody>
          <a:bodyPr/>
          <a:lstStyle>
            <a:lvl1pPr marL="0" eaLnBrk="1" hangingPunct="1">
              <a:defRPr>
                <a:latin typeface="+mn-lt"/>
                <a:ea typeface="+mn-ea"/>
                <a:cs typeface="+mn-cs"/>
              </a:defRPr>
            </a:lvl1pPr>
            <a:lvl2pPr marL="414601" eaLnBrk="1" hangingPunct="1">
              <a:defRPr>
                <a:latin typeface="+mn-lt"/>
                <a:ea typeface="+mn-ea"/>
                <a:cs typeface="+mn-cs"/>
              </a:defRPr>
            </a:lvl2pPr>
            <a:lvl3pPr marL="829201" eaLnBrk="1" hangingPunct="1">
              <a:defRPr>
                <a:latin typeface="+mn-lt"/>
                <a:ea typeface="+mn-ea"/>
                <a:cs typeface="+mn-cs"/>
              </a:defRPr>
            </a:lvl3pPr>
            <a:lvl4pPr marL="1243802" eaLnBrk="1" hangingPunct="1">
              <a:defRPr>
                <a:latin typeface="+mn-lt"/>
                <a:ea typeface="+mn-ea"/>
                <a:cs typeface="+mn-cs"/>
              </a:defRPr>
            </a:lvl4pPr>
            <a:lvl5pPr marL="1658402" eaLnBrk="1" hangingPunct="1">
              <a:defRPr>
                <a:latin typeface="+mn-lt"/>
                <a:ea typeface="+mn-ea"/>
                <a:cs typeface="+mn-cs"/>
              </a:defRPr>
            </a:lvl5pPr>
            <a:lvl6pPr marL="2073002" eaLnBrk="1" hangingPunct="1">
              <a:defRPr>
                <a:latin typeface="+mn-lt"/>
                <a:ea typeface="+mn-ea"/>
                <a:cs typeface="+mn-cs"/>
              </a:defRPr>
            </a:lvl6pPr>
            <a:lvl7pPr marL="2487602" eaLnBrk="1" hangingPunct="1">
              <a:defRPr>
                <a:latin typeface="+mn-lt"/>
                <a:ea typeface="+mn-ea"/>
                <a:cs typeface="+mn-cs"/>
              </a:defRPr>
            </a:lvl7pPr>
            <a:lvl8pPr marL="2902203" eaLnBrk="1" hangingPunct="1">
              <a:defRPr>
                <a:latin typeface="+mn-lt"/>
                <a:ea typeface="+mn-ea"/>
                <a:cs typeface="+mn-cs"/>
              </a:defRPr>
            </a:lvl8pPr>
            <a:lvl9pPr marL="3316803" eaLnBrk="1" hangingPunct="1">
              <a:defRPr>
                <a:latin typeface="+mn-lt"/>
                <a:ea typeface="+mn-ea"/>
                <a:cs typeface="+mn-cs"/>
              </a:defRPr>
            </a:lvl9pPr>
          </a:lstStyle>
          <a:p>
            <a:pPr defTabSz="914400"/>
            <a:endParaRPr lang="en-US" sz="2000" kern="0" dirty="0">
              <a:solidFill>
                <a:sysClr val="windowText" lastClr="000000"/>
              </a:solidFill>
            </a:endParaRPr>
          </a:p>
          <a:p>
            <a:pPr defTabSz="914400"/>
            <a:endParaRPr lang="en-US" sz="2000" kern="0" dirty="0">
              <a:solidFill>
                <a:sysClr val="windowText" lastClr="000000"/>
              </a:solidFill>
            </a:endParaRPr>
          </a:p>
          <a:p>
            <a:pPr>
              <a:lnSpc>
                <a:spcPct val="107000"/>
              </a:lnSpc>
              <a:spcAft>
                <a:spcPts val="0"/>
              </a:spcAft>
            </a:pPr>
            <a:r>
              <a:rPr lang="en-GB" sz="4700" dirty="0">
                <a:ea typeface="Calibri" panose="020F0502020204030204" pitchFamily="34" charset="0"/>
              </a:rPr>
              <a:t>Now think about what you, </a:t>
            </a:r>
          </a:p>
          <a:p>
            <a:pPr>
              <a:lnSpc>
                <a:spcPct val="107000"/>
              </a:lnSpc>
              <a:spcAft>
                <a:spcPts val="0"/>
              </a:spcAft>
            </a:pPr>
            <a:r>
              <a:rPr lang="en-GB" sz="4700" dirty="0">
                <a:ea typeface="Calibri" panose="020F0502020204030204" pitchFamily="34" charset="0"/>
              </a:rPr>
              <a:t>or a trusted adult, </a:t>
            </a:r>
          </a:p>
          <a:p>
            <a:pPr>
              <a:lnSpc>
                <a:spcPct val="107000"/>
              </a:lnSpc>
              <a:spcAft>
                <a:spcPts val="0"/>
              </a:spcAft>
            </a:pPr>
            <a:r>
              <a:rPr lang="en-GB" sz="4700" dirty="0">
                <a:ea typeface="Calibri" panose="020F0502020204030204" pitchFamily="34" charset="0"/>
              </a:rPr>
              <a:t>could do to make the kitchen safer.</a:t>
            </a:r>
          </a:p>
          <a:p>
            <a:pPr>
              <a:lnSpc>
                <a:spcPct val="107000"/>
              </a:lnSpc>
              <a:spcAft>
                <a:spcPts val="0"/>
              </a:spcAft>
            </a:pPr>
            <a:endParaRPr lang="en-GB" sz="4800" dirty="0">
              <a:ea typeface="Calibri" panose="020F0502020204030204" pitchFamily="34" charset="0"/>
            </a:endParaRPr>
          </a:p>
          <a:p>
            <a:pPr>
              <a:lnSpc>
                <a:spcPct val="107000"/>
              </a:lnSpc>
              <a:spcAft>
                <a:spcPts val="0"/>
              </a:spcAft>
            </a:pPr>
            <a:endParaRPr lang="en-GB" sz="4800" i="1" dirty="0">
              <a:ea typeface="Calibri" panose="020F0502020204030204" pitchFamily="34" charset="0"/>
            </a:endParaRPr>
          </a:p>
          <a:p>
            <a:pPr>
              <a:lnSpc>
                <a:spcPct val="107000"/>
              </a:lnSpc>
              <a:spcAft>
                <a:spcPts val="0"/>
              </a:spcAft>
            </a:pPr>
            <a:endParaRPr lang="en-GB" sz="4800" i="1" dirty="0">
              <a:ea typeface="Calibri" panose="020F0502020204030204" pitchFamily="34" charset="0"/>
            </a:endParaRPr>
          </a:p>
          <a:p>
            <a:pPr>
              <a:lnSpc>
                <a:spcPct val="107000"/>
              </a:lnSpc>
              <a:spcAft>
                <a:spcPts val="0"/>
              </a:spcAft>
            </a:pPr>
            <a:r>
              <a:rPr lang="en-GB" sz="4800" i="1" dirty="0">
                <a:ea typeface="Calibri" panose="020F0502020204030204" pitchFamily="34" charset="0"/>
              </a:rPr>
              <a:t>	</a:t>
            </a:r>
          </a:p>
          <a:p>
            <a:pPr>
              <a:lnSpc>
                <a:spcPct val="107000"/>
              </a:lnSpc>
              <a:spcAft>
                <a:spcPts val="0"/>
              </a:spcAft>
            </a:pPr>
            <a:r>
              <a:rPr lang="en-GB" sz="4800" i="1" dirty="0">
                <a:ea typeface="Calibri" panose="020F0502020204030204" pitchFamily="34" charset="0"/>
              </a:rPr>
              <a:t>			You could note your ideas down</a:t>
            </a:r>
            <a:br>
              <a:rPr lang="en-GB" sz="4000" dirty="0">
                <a:ea typeface="Calibri" panose="020F0502020204030204" pitchFamily="34" charset="0"/>
                <a:cs typeface="Times New Roman" panose="02020603050405020304" pitchFamily="18" charset="0"/>
              </a:rPr>
            </a:br>
            <a:endParaRPr lang="en-GB" sz="2000" kern="0" dirty="0">
              <a:solidFill>
                <a:sysClr val="windowText" lastClr="000000"/>
              </a:solidFill>
            </a:endParaRPr>
          </a:p>
        </p:txBody>
      </p:sp>
      <p:pic>
        <p:nvPicPr>
          <p:cNvPr id="2" name="Graphic 1">
            <a:extLst>
              <a:ext uri="{FF2B5EF4-FFF2-40B4-BE49-F238E27FC236}">
                <a16:creationId xmlns:a16="http://schemas.microsoft.com/office/drawing/2014/main" id="{7A162580-BF37-4C28-A05D-B71705CA6C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439816" y="2780928"/>
            <a:ext cx="3024336" cy="3000523"/>
          </a:xfrm>
          <a:prstGeom prst="rect">
            <a:avLst/>
          </a:prstGeom>
        </p:spPr>
      </p:pic>
    </p:spTree>
    <p:extLst>
      <p:ext uri="{BB962C8B-B14F-4D97-AF65-F5344CB8AC3E}">
        <p14:creationId xmlns:p14="http://schemas.microsoft.com/office/powerpoint/2010/main" val="1239913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DEFDED-BFE7-43B6-AF10-463CFF3187AF}"/>
              </a:ext>
            </a:extLst>
          </p:cNvPr>
          <p:cNvSpPr/>
          <p:nvPr/>
        </p:nvSpPr>
        <p:spPr>
          <a:xfrm>
            <a:off x="479376" y="24046"/>
            <a:ext cx="9073008" cy="6122702"/>
          </a:xfrm>
          <a:prstGeom prst="rect">
            <a:avLst/>
          </a:prstGeom>
        </p:spPr>
        <p:txBody>
          <a:bodyPr wrap="square">
            <a:spAutoFit/>
          </a:bodyPr>
          <a:lstStyle/>
          <a:p>
            <a:pPr>
              <a:lnSpc>
                <a:spcPct val="107000"/>
              </a:lnSpc>
              <a:spcAft>
                <a:spcPts val="800"/>
              </a:spcAft>
            </a:pPr>
            <a:r>
              <a:rPr lang="en-GB" sz="4000" dirty="0">
                <a:ea typeface="Calibri" panose="020F0502020204030204" pitchFamily="34" charset="0"/>
                <a:cs typeface="Times New Roman" panose="02020603050405020304" pitchFamily="18" charset="0"/>
              </a:rPr>
              <a:t>Now you’ve learned about the dangers in the kitchen, think about what first aid skills you might use to help someone who has:</a:t>
            </a:r>
          </a:p>
          <a:p>
            <a:pPr marL="342900" lvl="0" indent="-342900">
              <a:lnSpc>
                <a:spcPct val="107000"/>
              </a:lnSpc>
              <a:spcAft>
                <a:spcPts val="0"/>
              </a:spcAft>
              <a:buFont typeface="Symbol" panose="05050102010706020507" pitchFamily="18" charset="2"/>
              <a:buChar char=""/>
            </a:pPr>
            <a:r>
              <a:rPr lang="en-GB" sz="4000" dirty="0">
                <a:ea typeface="Calibri" panose="020F0502020204030204" pitchFamily="34" charset="0"/>
                <a:cs typeface="Times New Roman" panose="02020603050405020304" pitchFamily="18" charset="0"/>
              </a:rPr>
              <a:t>a </a:t>
            </a:r>
            <a:r>
              <a:rPr lang="en-GB" sz="4000" dirty="0">
                <a:ea typeface="Calibri" panose="020F0502020204030204" pitchFamily="34" charset="0"/>
                <a:cs typeface="Times New Roman" panose="02020603050405020304" pitchFamily="18" charset="0"/>
                <a:hlinkClick r:id="rId3"/>
              </a:rPr>
              <a:t>burn</a:t>
            </a:r>
            <a:endParaRPr lang="en-GB" sz="40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endParaRPr lang="en-GB" sz="4000" dirty="0">
              <a:ea typeface="Calibri" panose="020F0502020204030204" pitchFamily="34" charset="0"/>
              <a:cs typeface="Times New Roman" panose="02020603050405020304" pitchFamily="18" charset="0"/>
            </a:endParaRPr>
          </a:p>
          <a:p>
            <a:pPr marL="1028700" lvl="2" indent="-342900">
              <a:lnSpc>
                <a:spcPct val="107000"/>
              </a:lnSpc>
              <a:buFont typeface="Symbol" panose="05050102010706020507" pitchFamily="18" charset="2"/>
              <a:buChar char=""/>
            </a:pPr>
            <a:r>
              <a:rPr lang="en-GB" sz="4000" dirty="0">
                <a:ea typeface="Calibri" panose="020F0502020204030204" pitchFamily="34" charset="0"/>
                <a:cs typeface="Times New Roman" panose="02020603050405020304" pitchFamily="18" charset="0"/>
                <a:hlinkClick r:id="rId4"/>
              </a:rPr>
              <a:t>bumped their head</a:t>
            </a:r>
            <a:endParaRPr lang="en-GB" sz="4000"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endParaRPr lang="en-GB" sz="4000" dirty="0">
              <a:ea typeface="Calibri" panose="020F0502020204030204" pitchFamily="34" charset="0"/>
              <a:cs typeface="Times New Roman" panose="02020603050405020304" pitchFamily="18" charset="0"/>
            </a:endParaRPr>
          </a:p>
          <a:p>
            <a:pPr marL="2057400" lvl="5" indent="-342900">
              <a:lnSpc>
                <a:spcPct val="107000"/>
              </a:lnSpc>
              <a:spcAft>
                <a:spcPts val="800"/>
              </a:spcAft>
              <a:buFont typeface="Symbol" panose="05050102010706020507" pitchFamily="18" charset="2"/>
              <a:buChar char=""/>
            </a:pPr>
            <a:r>
              <a:rPr lang="en-GB" sz="4000" dirty="0">
                <a:ea typeface="Calibri" panose="020F0502020204030204" pitchFamily="34" charset="0"/>
                <a:cs typeface="Times New Roman" panose="02020603050405020304" pitchFamily="18" charset="0"/>
              </a:rPr>
              <a:t>a cut that is </a:t>
            </a:r>
            <a:r>
              <a:rPr lang="en-GB" sz="4000" dirty="0">
                <a:ea typeface="Calibri" panose="020F0502020204030204" pitchFamily="34" charset="0"/>
                <a:cs typeface="Times New Roman" panose="02020603050405020304" pitchFamily="18" charset="0"/>
                <a:hlinkClick r:id="rId5"/>
              </a:rPr>
              <a:t>bleeding</a:t>
            </a:r>
            <a:r>
              <a:rPr lang="en-GB" sz="4000" dirty="0">
                <a:ea typeface="Calibri" panose="020F0502020204030204" pitchFamily="34" charset="0"/>
                <a:cs typeface="Times New Roman" panose="02020603050405020304" pitchFamily="18" charset="0"/>
              </a:rPr>
              <a:t> a lot</a:t>
            </a:r>
            <a:endParaRPr lang="en-GB" sz="4000" dirty="0">
              <a:effectLst/>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B2BE4E7A-7B8F-4F0E-A770-35B808EC99E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44167" y="2229989"/>
            <a:ext cx="1271019" cy="1271019"/>
          </a:xfrm>
          <a:prstGeom prst="rect">
            <a:avLst/>
          </a:prstGeom>
        </p:spPr>
      </p:pic>
      <p:pic>
        <p:nvPicPr>
          <p:cNvPr id="7" name="Picture 6">
            <a:extLst>
              <a:ext uri="{FF2B5EF4-FFF2-40B4-BE49-F238E27FC236}">
                <a16:creationId xmlns:a16="http://schemas.microsoft.com/office/drawing/2014/main" id="{B39FEA71-EC57-4FAB-BBC2-1257A461ECE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79976" y="3501008"/>
            <a:ext cx="1274067" cy="1271019"/>
          </a:xfrm>
          <a:prstGeom prst="rect">
            <a:avLst/>
          </a:prstGeom>
        </p:spPr>
      </p:pic>
      <p:pic>
        <p:nvPicPr>
          <p:cNvPr id="9" name="Picture 8">
            <a:extLst>
              <a:ext uri="{FF2B5EF4-FFF2-40B4-BE49-F238E27FC236}">
                <a16:creationId xmlns:a16="http://schemas.microsoft.com/office/drawing/2014/main" id="{97A692A0-19F5-427B-98BB-4CE908BE2E9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88288" y="4872681"/>
            <a:ext cx="1274067" cy="1274067"/>
          </a:xfrm>
          <a:prstGeom prst="rect">
            <a:avLst/>
          </a:prstGeom>
        </p:spPr>
      </p:pic>
    </p:spTree>
    <p:extLst>
      <p:ext uri="{BB962C8B-B14F-4D97-AF65-F5344CB8AC3E}">
        <p14:creationId xmlns:p14="http://schemas.microsoft.com/office/powerpoint/2010/main" val="12216029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0C5D30D-72E5-43A3-9575-500EA5CEC8C3}"/>
              </a:ext>
            </a:extLst>
          </p:cNvPr>
          <p:cNvSpPr>
            <a:spLocks noGrp="1"/>
          </p:cNvSpPr>
          <p:nvPr>
            <p:ph type="body" sz="quarter" idx="14"/>
          </p:nvPr>
        </p:nvSpPr>
        <p:spPr>
          <a:xfrm>
            <a:off x="119336" y="116632"/>
            <a:ext cx="11821795" cy="4267200"/>
          </a:xfrm>
        </p:spPr>
        <p:txBody>
          <a:bodyPr/>
          <a:lstStyle/>
          <a:p>
            <a:r>
              <a:rPr lang="en-GB" sz="2000" b="1" dirty="0">
                <a:solidFill>
                  <a:schemeClr val="tx1"/>
                </a:solidFill>
              </a:rPr>
              <a:t>Below is a list of the dangers in the 360 photo</a:t>
            </a:r>
          </a:p>
          <a:p>
            <a:endParaRPr lang="en-GB" sz="2000" dirty="0">
              <a:solidFill>
                <a:schemeClr val="tx1"/>
              </a:solidFill>
            </a:endParaRPr>
          </a:p>
          <a:p>
            <a:pPr lvl="0"/>
            <a:r>
              <a:rPr lang="en-GB" sz="2000" b="1" u="sng" dirty="0">
                <a:solidFill>
                  <a:schemeClr val="tx1"/>
                </a:solidFill>
              </a:rPr>
              <a:t>Toaster</a:t>
            </a:r>
            <a:r>
              <a:rPr lang="en-GB" sz="2000" dirty="0">
                <a:solidFill>
                  <a:schemeClr val="tx1"/>
                </a:solidFill>
              </a:rPr>
              <a:t> – things that use electricity should not be near water as it could cause an electric shock. Bad electric shocks can cause burns or even make someone become unresponsive and stop breathing.</a:t>
            </a:r>
          </a:p>
          <a:p>
            <a:pPr lvl="0"/>
            <a:r>
              <a:rPr lang="en-GB" sz="2000" b="1" u="sng" dirty="0">
                <a:solidFill>
                  <a:schemeClr val="tx1"/>
                </a:solidFill>
              </a:rPr>
              <a:t>Hot pans</a:t>
            </a:r>
            <a:r>
              <a:rPr lang="en-GB" sz="2000" u="sng" dirty="0">
                <a:solidFill>
                  <a:schemeClr val="tx1"/>
                </a:solidFill>
              </a:rPr>
              <a:t> </a:t>
            </a:r>
            <a:r>
              <a:rPr lang="en-GB" sz="2000" dirty="0">
                <a:solidFill>
                  <a:schemeClr val="tx1"/>
                </a:solidFill>
              </a:rPr>
              <a:t>– on the cooker should always have their handles turned safely away from where they can be knocked. Hot pans can lead to bad burns</a:t>
            </a:r>
          </a:p>
          <a:p>
            <a:pPr lvl="0"/>
            <a:r>
              <a:rPr lang="en-GB" sz="2000" b="1" u="sng" dirty="0">
                <a:solidFill>
                  <a:schemeClr val="tx1"/>
                </a:solidFill>
              </a:rPr>
              <a:t>Liquitabs</a:t>
            </a:r>
            <a:r>
              <a:rPr lang="en-GB" sz="2000" dirty="0">
                <a:solidFill>
                  <a:schemeClr val="tx1"/>
                </a:solidFill>
              </a:rPr>
              <a:t> – for washing clothes or dishes have very dangerous chemicals inside them.  They are often brightly coloured, so they may look fun but they can cause burns or poisoning</a:t>
            </a:r>
          </a:p>
          <a:p>
            <a:pPr lvl="0"/>
            <a:r>
              <a:rPr lang="en-GB" sz="2000" b="1" u="sng" dirty="0">
                <a:solidFill>
                  <a:schemeClr val="tx1"/>
                </a:solidFill>
              </a:rPr>
              <a:t>Hot irons</a:t>
            </a:r>
            <a:r>
              <a:rPr lang="en-GB" sz="2000" u="sng" dirty="0">
                <a:solidFill>
                  <a:schemeClr val="tx1"/>
                </a:solidFill>
              </a:rPr>
              <a:t> </a:t>
            </a:r>
            <a:r>
              <a:rPr lang="en-GB" sz="2000" dirty="0">
                <a:solidFill>
                  <a:schemeClr val="tx1"/>
                </a:solidFill>
              </a:rPr>
              <a:t>– can cause burns. They are also very heavy and can cause bumps and bruises if they fall on someone</a:t>
            </a:r>
          </a:p>
          <a:p>
            <a:pPr lvl="0"/>
            <a:r>
              <a:rPr lang="en-GB" sz="2000" b="1" u="sng" dirty="0">
                <a:solidFill>
                  <a:schemeClr val="tx1"/>
                </a:solidFill>
              </a:rPr>
              <a:t>Wires/trips</a:t>
            </a:r>
            <a:r>
              <a:rPr lang="en-GB" sz="2000" u="sng" dirty="0">
                <a:solidFill>
                  <a:schemeClr val="tx1"/>
                </a:solidFill>
              </a:rPr>
              <a:t> </a:t>
            </a:r>
            <a:r>
              <a:rPr lang="en-GB" sz="2000" dirty="0">
                <a:solidFill>
                  <a:schemeClr val="tx1"/>
                </a:solidFill>
              </a:rPr>
              <a:t>– things lying on the floor like power cables could cause someone to trip over and fall.  This could cause a nasty bump or even a broken bone.</a:t>
            </a:r>
          </a:p>
          <a:p>
            <a:pPr lvl="0"/>
            <a:r>
              <a:rPr lang="en-GB" sz="2000" b="1" u="sng" dirty="0">
                <a:solidFill>
                  <a:schemeClr val="tx1"/>
                </a:solidFill>
              </a:rPr>
              <a:t>Heavy objects that could fall</a:t>
            </a:r>
            <a:r>
              <a:rPr lang="en-GB" sz="2000" u="sng" dirty="0">
                <a:solidFill>
                  <a:schemeClr val="tx1"/>
                </a:solidFill>
              </a:rPr>
              <a:t> </a:t>
            </a:r>
            <a:r>
              <a:rPr lang="en-GB" sz="2000" dirty="0">
                <a:solidFill>
                  <a:schemeClr val="tx1"/>
                </a:solidFill>
              </a:rPr>
              <a:t>– heavy things close to the edge of surface could fall and cause bad bumps and bruises.</a:t>
            </a:r>
          </a:p>
          <a:p>
            <a:pPr lvl="0"/>
            <a:r>
              <a:rPr lang="en-GB" sz="2000" b="1" u="sng" dirty="0">
                <a:solidFill>
                  <a:schemeClr val="tx1"/>
                </a:solidFill>
              </a:rPr>
              <a:t>Knives</a:t>
            </a:r>
            <a:r>
              <a:rPr lang="en-GB" sz="2000" b="1" dirty="0">
                <a:solidFill>
                  <a:schemeClr val="tx1"/>
                </a:solidFill>
              </a:rPr>
              <a:t> </a:t>
            </a:r>
            <a:r>
              <a:rPr lang="en-GB" sz="2000" dirty="0">
                <a:solidFill>
                  <a:schemeClr val="tx1"/>
                </a:solidFill>
              </a:rPr>
              <a:t>– should not be left out where young children could reach them.  Accidents can lead to bad cuts and bleeding.</a:t>
            </a:r>
          </a:p>
          <a:p>
            <a:pPr lvl="0"/>
            <a:r>
              <a:rPr lang="en-GB" sz="2000" b="1" u="sng" dirty="0">
                <a:solidFill>
                  <a:schemeClr val="tx1"/>
                </a:solidFill>
              </a:rPr>
              <a:t>Cloths near hobs</a:t>
            </a:r>
            <a:r>
              <a:rPr lang="en-GB" sz="2000" u="sng" dirty="0">
                <a:solidFill>
                  <a:schemeClr val="tx1"/>
                </a:solidFill>
              </a:rPr>
              <a:t> </a:t>
            </a:r>
            <a:r>
              <a:rPr lang="en-GB" sz="2000" dirty="0">
                <a:solidFill>
                  <a:schemeClr val="tx1"/>
                </a:solidFill>
              </a:rPr>
              <a:t>- tea towels and other items near a hob can catch fire. Fires can cause damage and burns.</a:t>
            </a:r>
          </a:p>
          <a:p>
            <a:endParaRPr lang="en-GB" sz="2000" dirty="0">
              <a:solidFill>
                <a:schemeClr val="tx1"/>
              </a:solidFill>
            </a:endParaRPr>
          </a:p>
        </p:txBody>
      </p:sp>
      <p:sp>
        <p:nvSpPr>
          <p:cNvPr id="4" name="Slide Number Placeholder 3">
            <a:extLst>
              <a:ext uri="{FF2B5EF4-FFF2-40B4-BE49-F238E27FC236}">
                <a16:creationId xmlns:a16="http://schemas.microsoft.com/office/drawing/2014/main" id="{8F67C013-4299-4691-B7CD-54A46769D2F7}"/>
              </a:ext>
            </a:extLst>
          </p:cNvPr>
          <p:cNvSpPr>
            <a:spLocks noGrp="1"/>
          </p:cNvSpPr>
          <p:nvPr>
            <p:ph type="sldNum" sz="quarter" idx="12"/>
          </p:nvPr>
        </p:nvSpPr>
        <p:spPr/>
        <p:txBody>
          <a:bodyPr/>
          <a:lstStyle/>
          <a:p>
            <a:fld id="{89C05411-F5C4-44D6-90F3-776F91935555}" type="slidenum">
              <a:rPr lang="en-GB" smtClean="0"/>
              <a:pPr/>
              <a:t>12</a:t>
            </a:fld>
            <a:endParaRPr lang="en-GB" dirty="0"/>
          </a:p>
        </p:txBody>
      </p:sp>
    </p:spTree>
    <p:extLst>
      <p:ext uri="{BB962C8B-B14F-4D97-AF65-F5344CB8AC3E}">
        <p14:creationId xmlns:p14="http://schemas.microsoft.com/office/powerpoint/2010/main" val="1664120469"/>
      </p:ext>
    </p:extLst>
  </p:cSld>
  <p:clrMapOvr>
    <a:masterClrMapping/>
  </p:clrMapOvr>
</p:sld>
</file>

<file path=ppt/theme/theme1.xml><?xml version="1.0" encoding="utf-8"?>
<a:theme xmlns:a="http://schemas.openxmlformats.org/drawingml/2006/main" name="Red Cross FA V1">
  <a:themeElements>
    <a:clrScheme name="Office">
      <a:dk1>
        <a:srgbClr val="000000"/>
      </a:dk1>
      <a:lt1>
        <a:srgbClr val="FFFFFF"/>
      </a:lt1>
      <a:dk2>
        <a:srgbClr val="EE2A24"/>
      </a:dk2>
      <a:lt2>
        <a:srgbClr val="F6F6F6"/>
      </a:lt2>
      <a:accent1>
        <a:srgbClr val="D0011B"/>
      </a:accent1>
      <a:accent2>
        <a:srgbClr val="AFA48F"/>
      </a:accent2>
      <a:accent3>
        <a:srgbClr val="E95153"/>
      </a:accent3>
      <a:accent4>
        <a:srgbClr val="9D1F21"/>
      </a:accent4>
      <a:accent5>
        <a:srgbClr val="D7D8D7"/>
      </a:accent5>
      <a:accent6>
        <a:srgbClr val="65181B"/>
      </a:accent6>
      <a:hlink>
        <a:srgbClr val="EE2A24"/>
      </a:hlink>
      <a:folHlink>
        <a:srgbClr val="AFA48F"/>
      </a:folHlink>
    </a:clrScheme>
    <a:fontScheme name="Red Cross FA">
      <a:majorFont>
        <a:latin typeface="HelveticaNeueLT Pro 65 Md"/>
        <a:ea typeface=""/>
        <a:cs typeface=""/>
      </a:majorFont>
      <a:minorFont>
        <a:latin typeface="HelveticaNeueLT Pro 45 L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lIns="0" tIns="0" rIns="0" bIns="0" rtlCol="0">
        <a:noAutofit/>
      </a:bodyPr>
      <a:lstStyle>
        <a:defPPr algn="l">
          <a:defRPr sz="1100" dirty="0" smtClean="0"/>
        </a:defPPr>
      </a:lstStyle>
    </a:txDef>
  </a:objectDefaults>
  <a:extraClrSchemeLst/>
  <a:custClrLst>
    <a:custClr name="Teacher Sand">
      <a:srgbClr val="E4D7AC"/>
    </a:custClr>
    <a:custClr name="Secondary Duck">
      <a:srgbClr val="BADDEA"/>
    </a:custClr>
    <a:custClr name="Primary Mustard">
      <a:srgbClr val="F1B13B"/>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Teacher Blue">
      <a:srgbClr val="193351"/>
    </a:custClr>
    <a:custClr name="Secondary Grey">
      <a:srgbClr val="5C747A"/>
    </a:custClr>
    <a:custClr name="Primary Sky">
      <a:srgbClr val="158AC0"/>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Teacher Teal">
      <a:srgbClr val="2B7586"/>
    </a:custClr>
    <a:custClr name="Secondary Steel">
      <a:srgbClr val="5A98C0"/>
    </a:custClr>
    <a:custClr name="Primary Green">
      <a:srgbClr val="40A22A"/>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BLANK">
      <a:srgbClr val="FFFFFF"/>
    </a:custClr>
    <a:custClr name="Teacher Claret">
      <a:srgbClr val="7D1C23"/>
    </a:custClr>
    <a:custClr name="Secondary Dark Green">
      <a:srgbClr val="05853A"/>
    </a:custClr>
  </a:custClrLst>
  <a:extLst>
    <a:ext uri="{05A4C25C-085E-4340-85A3-A5531E510DB2}">
      <thm15:themeFamily xmlns:thm15="http://schemas.microsoft.com/office/thememl/2012/main" name="BRC_FirstAid_PowerPoint V2-1-nc-Primary.pptx" id="{0036F32F-BF86-441A-88AE-BEE03C56CB0A}" vid="{E8494D48-662F-44E1-8171-456CBDE4C9A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Primary_BRC_FirstAid_PowerPoint</Template>
  <TotalTime>144</TotalTime>
  <Words>546</Words>
  <Application>Microsoft Office PowerPoint</Application>
  <PresentationFormat>Widescreen</PresentationFormat>
  <Paragraphs>86</Paragraphs>
  <Slides>12</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HelveticaNeueLT Pro 45 Lt</vt:lpstr>
      <vt:lpstr>HelveticaNeueLT Pro 55 Roman</vt:lpstr>
      <vt:lpstr>HelveticaNeueLT Pro 65 Md</vt:lpstr>
      <vt:lpstr>Symbol</vt:lpstr>
      <vt:lpstr>Times New Roman</vt:lpstr>
      <vt:lpstr>Red Cross FA V1</vt:lpstr>
      <vt:lpstr>Spot the danger.</vt:lpstr>
      <vt:lpstr>Go to the 360 photograph on the safety page.</vt:lpstr>
      <vt:lpstr>Quiz.</vt:lpstr>
      <vt:lpstr>PowerPoint Presentation</vt:lpstr>
      <vt:lpstr>PowerPoint Presentation</vt:lpstr>
      <vt:lpstr>PowerPoint Presentation</vt:lpstr>
      <vt:lpstr>PowerPoint Presentation</vt:lpstr>
      <vt:lpstr>PowerPoint Presentation</vt:lpstr>
      <vt:lpstr>The correct answers are: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Primary.</dc:title>
  <dc:creator>Pippa Ward</dc:creator>
  <cp:lastModifiedBy>Lucy Tutton</cp:lastModifiedBy>
  <cp:revision>11</cp:revision>
  <dcterms:created xsi:type="dcterms:W3CDTF">2019-11-19T11:45:03Z</dcterms:created>
  <dcterms:modified xsi:type="dcterms:W3CDTF">2019-12-20T12:48:17Z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2019-08-12T00:00:00Z</vt:filetime>
  </property>
  <property fmtid="{D5CDD505-2E9C-101B-9397-08002B2CF9AE}" pid="3" name="Creator">
    <vt:lpwstr>Adobe InDesign 14.0 (Windows)</vt:lpwstr>
  </property>
  <property fmtid="{D5CDD505-2E9C-101B-9397-08002B2CF9AE}" pid="4" name="LastSaved">
    <vt:filetime>2019-08-12T00:00:00Z</vt:filetime>
  </property>
</Properties>
</file>