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62" r:id="rId4"/>
    <p:sldId id="263" r:id="rId5"/>
    <p:sldId id="261" r:id="rId6"/>
    <p:sldId id="259" r:id="rId7"/>
    <p:sldId id="260" r:id="rId8"/>
    <p:sldId id="258" r:id="rId9"/>
    <p:sldId id="264" r:id="rId10"/>
    <p:sldId id="265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11/21/2022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11/21/2022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11/21/2022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11/21/2022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11/21/2022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11/21/2022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f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Great Exhibition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2022-2023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029" y="3544106"/>
            <a:ext cx="6661434" cy="303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10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1818" y="5791200"/>
            <a:ext cx="9052560" cy="1066800"/>
          </a:xfrm>
        </p:spPr>
        <p:txBody>
          <a:bodyPr/>
          <a:lstStyle/>
          <a:p>
            <a:r>
              <a:rPr lang="en-GB" dirty="0" smtClean="0"/>
              <a:t>The Great Exhibition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774" y="287083"/>
            <a:ext cx="9052560" cy="5504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359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Prince Albert </a:t>
            </a:r>
            <a:endParaRPr lang="en-GB" dirty="0"/>
          </a:p>
        </p:txBody>
      </p:sp>
      <p:pic>
        <p:nvPicPr>
          <p:cNvPr id="2050" name="Picture 2" descr="Franz Xaver Winterhalter (1805-73) - Prince Albert (1819-6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120" y="725185"/>
            <a:ext cx="4622103" cy="5425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5067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1" y="599420"/>
            <a:ext cx="5083218" cy="57642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3107" y="599419"/>
            <a:ext cx="5151077" cy="563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549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7558"/>
          <a:stretch/>
        </p:blipFill>
        <p:spPr>
          <a:xfrm>
            <a:off x="2165774" y="701457"/>
            <a:ext cx="5838358" cy="450937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5896878"/>
            <a:ext cx="9052560" cy="1066800"/>
          </a:xfrm>
        </p:spPr>
        <p:txBody>
          <a:bodyPr/>
          <a:lstStyle/>
          <a:p>
            <a:r>
              <a:rPr lang="en-GB" dirty="0" smtClean="0"/>
              <a:t>The Science Quarter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582" y="594985"/>
            <a:ext cx="3749196" cy="4753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36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5921930"/>
            <a:ext cx="9052560" cy="1066800"/>
          </a:xfrm>
        </p:spPr>
        <p:txBody>
          <a:bodyPr/>
          <a:lstStyle/>
          <a:p>
            <a:r>
              <a:rPr lang="en-GB" dirty="0" smtClean="0"/>
              <a:t>NHM &amp; Science Museum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066" y="567586"/>
            <a:ext cx="3915427" cy="4593138"/>
          </a:xfrm>
          <a:prstGeom prst="rect">
            <a:avLst/>
          </a:prstGeom>
        </p:spPr>
      </p:pic>
      <p:pic>
        <p:nvPicPr>
          <p:cNvPr id="1026" name="Picture 2" descr="Kid-Friendly Natural History Museum &amp; Dinosaurs Private Guided Tour in  London 2022 - Viat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32" y="567586"/>
            <a:ext cx="5104791" cy="4705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552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Challenge </a:t>
            </a:r>
            <a:endParaRPr lang="en-GB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idx="1"/>
          </p:nvPr>
        </p:nvSpPr>
        <p:spPr>
          <a:xfrm>
            <a:off x="600020" y="5345733"/>
            <a:ext cx="9052560" cy="1066800"/>
          </a:xfrm>
        </p:spPr>
        <p:txBody>
          <a:bodyPr/>
          <a:lstStyle/>
          <a:p>
            <a:r>
              <a:rPr lang="en-GB" dirty="0" smtClean="0"/>
              <a:t>What are these early examples of ?</a:t>
            </a:r>
          </a:p>
          <a:p>
            <a:r>
              <a:rPr lang="en-GB" dirty="0" smtClean="0"/>
              <a:t>What problems did they solve?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06483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0020" y="5345733"/>
            <a:ext cx="9052560" cy="1066800"/>
          </a:xfrm>
        </p:spPr>
        <p:txBody>
          <a:bodyPr/>
          <a:lstStyle/>
          <a:p>
            <a:r>
              <a:rPr lang="en-GB" dirty="0" smtClean="0"/>
              <a:t>What are these early examples of ?</a:t>
            </a:r>
          </a:p>
          <a:p>
            <a:r>
              <a:rPr lang="en-GB" dirty="0" smtClean="0"/>
              <a:t>What problems did they solve?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3348" y="1093353"/>
            <a:ext cx="3015693" cy="3816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6829" y="266634"/>
            <a:ext cx="2780322" cy="4280314"/>
          </a:xfrm>
          <a:prstGeom prst="rect">
            <a:avLst/>
          </a:prstGeom>
        </p:spPr>
      </p:pic>
      <p:pic>
        <p:nvPicPr>
          <p:cNvPr id="4100" name="Picture 4" descr="Victorians – Day 2 – Class 5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6945" y="277690"/>
            <a:ext cx="2775515" cy="4269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4516" y="149294"/>
            <a:ext cx="2161044" cy="2165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1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atro - UN Sustainability Goa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526"/>
            <a:ext cx="12004766" cy="6538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24565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022 will be the Year of revelations and discoveries - New Delhi Times -  India Only International Newspa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67" y="621575"/>
            <a:ext cx="11349446" cy="5674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Create your own invention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51560" y="4807132"/>
            <a:ext cx="7891272" cy="1069848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What problem are you solving?</a:t>
            </a:r>
          </a:p>
          <a:p>
            <a:r>
              <a:rPr lang="en-GB" dirty="0" smtClean="0"/>
              <a:t>How will you solve it?</a:t>
            </a:r>
          </a:p>
          <a:p>
            <a:r>
              <a:rPr lang="en-GB" dirty="0" smtClean="0"/>
              <a:t>Is it a new idea?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2754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18</TotalTime>
  <Words>65</Words>
  <Application>Microsoft Office PowerPoint</Application>
  <PresentationFormat>Widescreen</PresentationFormat>
  <Paragraphs>15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Rockwell</vt:lpstr>
      <vt:lpstr>Rockwell Condensed</vt:lpstr>
      <vt:lpstr>Wingdings</vt:lpstr>
      <vt:lpstr>Wood Type</vt:lpstr>
      <vt:lpstr>Great Exhibition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Challenge </vt:lpstr>
      <vt:lpstr>PowerPoint Presentation</vt:lpstr>
      <vt:lpstr>PowerPoint Presentation</vt:lpstr>
      <vt:lpstr>PowerPoint Presentation</vt:lpstr>
      <vt:lpstr>Create your own invention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Great Exhibition</dc:title>
  <dc:creator>Stella Wilson</dc:creator>
  <cp:lastModifiedBy>Stella Wilson</cp:lastModifiedBy>
  <cp:revision>3</cp:revision>
  <dcterms:created xsi:type="dcterms:W3CDTF">2022-11-21T11:18:15Z</dcterms:created>
  <dcterms:modified xsi:type="dcterms:W3CDTF">2022-11-21T11:36:46Z</dcterms:modified>
</cp:coreProperties>
</file>