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Future Without rubbish competition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 smtClean="0"/>
              <a:t>DESIGN A CARRIER BAG COVER</a:t>
            </a:r>
            <a:endParaRPr lang="en-GB" sz="5400" b="1" dirty="0"/>
          </a:p>
        </p:txBody>
      </p:sp>
    </p:spTree>
    <p:extLst>
      <p:ext uri="{BB962C8B-B14F-4D97-AF65-F5344CB8AC3E}">
        <p14:creationId xmlns:p14="http://schemas.microsoft.com/office/powerpoint/2010/main" val="2423263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68149" y="429087"/>
            <a:ext cx="88665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Your bag should promote</a:t>
            </a:r>
          </a:p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good habits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7065" y="3116061"/>
            <a:ext cx="29322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Recycle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68149" y="3116061"/>
            <a:ext cx="29867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Upcycle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06245" y="5111446"/>
            <a:ext cx="90284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Choose better alternatives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4633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9067" y="902052"/>
            <a:ext cx="54505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Save our planet</a:t>
            </a:r>
            <a:endParaRPr lang="en-US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00546" y="2100231"/>
            <a:ext cx="48125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Save our seas</a:t>
            </a:r>
            <a:endParaRPr lang="en-US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6212" y="3326523"/>
            <a:ext cx="59362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Choose to re-use</a:t>
            </a:r>
            <a:endParaRPr lang="en-US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52831" y="4524702"/>
            <a:ext cx="74574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Future without rubbish</a:t>
            </a:r>
            <a:endParaRPr lang="en-US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72624" y="621690"/>
            <a:ext cx="38154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Do your bit</a:t>
            </a:r>
            <a:endParaRPr lang="en-US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7355" y="-35334"/>
            <a:ext cx="82189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You might add a slogan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6975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3764" y="697101"/>
            <a:ext cx="78470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You might use symbols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175" y="2209800"/>
            <a:ext cx="1685925" cy="1524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048" y="2209800"/>
            <a:ext cx="1676400" cy="152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396" y="2187600"/>
            <a:ext cx="2403420" cy="1546200"/>
          </a:xfrm>
          <a:prstGeom prst="rect">
            <a:avLst/>
          </a:prstGeom>
        </p:spPr>
      </p:pic>
      <p:sp>
        <p:nvSpPr>
          <p:cNvPr id="6" name="AutoShape 2" descr="Image result for Recycle Earth"/>
          <p:cNvSpPr>
            <a:spLocks noChangeAspect="1" noChangeArrowheads="1"/>
          </p:cNvSpPr>
          <p:nvPr/>
        </p:nvSpPr>
        <p:spPr bwMode="auto">
          <a:xfrm>
            <a:off x="63500" y="-136525"/>
            <a:ext cx="207645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764" y="2209800"/>
            <a:ext cx="1689009" cy="152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373" y="4319952"/>
            <a:ext cx="1666875" cy="16668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021" y="4304278"/>
            <a:ext cx="1688717" cy="17920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584" y="4300969"/>
            <a:ext cx="2743200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656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7100" y="744397"/>
            <a:ext cx="1029801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Which animals or habitats are </a:t>
            </a:r>
          </a:p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you trying to save?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00" y="2964081"/>
            <a:ext cx="3230859" cy="34209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945" y="2964080"/>
            <a:ext cx="3109256" cy="34209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261" y="2964079"/>
            <a:ext cx="2872310" cy="342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2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18" y="0"/>
            <a:ext cx="2741066" cy="30934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036" y="141890"/>
            <a:ext cx="2836150" cy="30934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338" y="296097"/>
            <a:ext cx="2962275" cy="30934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481" y="3389587"/>
            <a:ext cx="2614293" cy="31215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658" y="3516203"/>
            <a:ext cx="3405680" cy="277423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086388" y="3979992"/>
            <a:ext cx="41056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Other Ideas</a:t>
            </a:r>
            <a:endParaRPr lang="en-U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85054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4511" y="2194824"/>
            <a:ext cx="1076769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Get Designing on A4 </a:t>
            </a:r>
          </a:p>
          <a:p>
            <a:pPr algn="ctr"/>
            <a:r>
              <a:rPr lang="en-US" sz="66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The winner will be printed </a:t>
            </a:r>
          </a:p>
          <a:p>
            <a:pPr algn="ctr"/>
            <a:r>
              <a:rPr lang="en-US" sz="66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on re-useable bags</a:t>
            </a:r>
            <a:endParaRPr lang="en-US" sz="6600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67384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</TotalTime>
  <Words>69</Words>
  <Application>Microsoft Office PowerPoint</Application>
  <PresentationFormat>Widescreen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Century Gothic</vt:lpstr>
      <vt:lpstr>Wingdings 3</vt:lpstr>
      <vt:lpstr>Slice</vt:lpstr>
      <vt:lpstr>Future Without rubbish competition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Future Without rubbish competition</dc:title>
  <dc:creator>Stella Wilson</dc:creator>
  <cp:lastModifiedBy>Stella Wilson</cp:lastModifiedBy>
  <cp:revision>2</cp:revision>
  <dcterms:created xsi:type="dcterms:W3CDTF">2020-03-16T09:23:32Z</dcterms:created>
  <dcterms:modified xsi:type="dcterms:W3CDTF">2020-06-12T11:15:18Z</dcterms:modified>
</cp:coreProperties>
</file>