
<file path=[Content_Types].xml><?xml version="1.0" encoding="utf-8"?>
<Types xmlns="http://schemas.openxmlformats.org/package/2006/content-types">
  <Default Extension="png" ContentType="image/png"/>
  <Default Extension="MOV" ContentType="video/quicktime"/>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61" r:id="rId2"/>
    <p:sldId id="270" r:id="rId3"/>
    <p:sldId id="272" r:id="rId4"/>
    <p:sldId id="271" r:id="rId5"/>
    <p:sldId id="266" r:id="rId6"/>
    <p:sldId id="267" r:id="rId7"/>
    <p:sldId id="256" r:id="rId8"/>
    <p:sldId id="259" r:id="rId9"/>
    <p:sldId id="264" r:id="rId10"/>
    <p:sldId id="262" r:id="rId11"/>
    <p:sldId id="263" r:id="rId12"/>
    <p:sldId id="265" r:id="rId13"/>
    <p:sldId id="260" r:id="rId14"/>
    <p:sldId id="257" r:id="rId15"/>
    <p:sldId id="269" r:id="rId16"/>
    <p:sldId id="268"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92" autoAdjust="0"/>
    <p:restoredTop sz="94660"/>
  </p:normalViewPr>
  <p:slideViewPr>
    <p:cSldViewPr snapToGrid="0">
      <p:cViewPr varScale="1">
        <p:scale>
          <a:sx n="89" d="100"/>
          <a:sy n="89" d="100"/>
        </p:scale>
        <p:origin x="16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11/15/2019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11/15/2019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11/15/2019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11/15/2019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11/15/2019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11/15/2019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11/15/2019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11/15/2019</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OV"/><Relationship Id="rId1" Type="http://schemas.microsoft.com/office/2007/relationships/media" Target="../media/media1.MOV"/><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1wb2ok4yur8wup6e18zwc47r-wpengine.netdna-ssl.com/wp-content/uploads/2019/06/DSWF_GlobalCanvas_Logo_V2-small-canvas-300x300.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40592" y="1231751"/>
            <a:ext cx="5352340" cy="53523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99869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37936FB4">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250510" y="615726"/>
            <a:ext cx="6570760" cy="4730825"/>
          </a:xfrm>
          <a:prstGeom prst="rect">
            <a:avLst/>
          </a:prstGeom>
        </p:spPr>
      </p:pic>
    </p:spTree>
    <p:extLst>
      <p:ext uri="{BB962C8B-B14F-4D97-AF65-F5344CB8AC3E}">
        <p14:creationId xmlns:p14="http://schemas.microsoft.com/office/powerpoint/2010/main" val="16789119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576802" y="1215148"/>
            <a:ext cx="5225677" cy="3919258"/>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4873715" y="1389777"/>
            <a:ext cx="5119640" cy="3463962"/>
          </a:xfrm>
          <a:prstGeom prst="rect">
            <a:avLst/>
          </a:prstGeom>
        </p:spPr>
      </p:pic>
    </p:spTree>
    <p:extLst>
      <p:ext uri="{BB962C8B-B14F-4D97-AF65-F5344CB8AC3E}">
        <p14:creationId xmlns:p14="http://schemas.microsoft.com/office/powerpoint/2010/main" val="4064973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291315" y="1232386"/>
            <a:ext cx="5070740" cy="3803055"/>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4839968" y="1214644"/>
            <a:ext cx="4978254" cy="3931025"/>
          </a:xfrm>
          <a:prstGeom prst="rect">
            <a:avLst/>
          </a:prstGeom>
        </p:spPr>
      </p:pic>
    </p:spTree>
    <p:extLst>
      <p:ext uri="{BB962C8B-B14F-4D97-AF65-F5344CB8AC3E}">
        <p14:creationId xmlns:p14="http://schemas.microsoft.com/office/powerpoint/2010/main" val="10561311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2159" y="386080"/>
            <a:ext cx="4064000" cy="4829287"/>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5171588" y="724498"/>
            <a:ext cx="4782073" cy="4152452"/>
          </a:xfrm>
          <a:prstGeom prst="rect">
            <a:avLst/>
          </a:prstGeom>
        </p:spPr>
      </p:pic>
      <p:sp>
        <p:nvSpPr>
          <p:cNvPr id="5" name="Rectangle 4"/>
          <p:cNvSpPr/>
          <p:nvPr/>
        </p:nvSpPr>
        <p:spPr>
          <a:xfrm>
            <a:off x="2497036" y="5441593"/>
            <a:ext cx="1926682"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solidFill>
                  <a:schemeClr val="accent2">
                    <a:lumMod val="40000"/>
                    <a:lumOff val="60000"/>
                  </a:schemeClr>
                </a:solidFill>
                <a:effectLst/>
              </a:rPr>
              <a:t>Trees</a:t>
            </a:r>
            <a:endParaRPr lang="en-US" sz="5400" b="1" cap="none" spc="0" dirty="0">
              <a:ln w="22225">
                <a:solidFill>
                  <a:schemeClr val="accent2"/>
                </a:solidFill>
                <a:prstDash val="solid"/>
              </a:ln>
              <a:solidFill>
                <a:schemeClr val="accent2">
                  <a:lumMod val="40000"/>
                  <a:lumOff val="60000"/>
                </a:schemeClr>
              </a:solidFill>
              <a:effectLst/>
            </a:endParaRPr>
          </a:p>
        </p:txBody>
      </p:sp>
    </p:spTree>
    <p:extLst>
      <p:ext uri="{BB962C8B-B14F-4D97-AF65-F5344CB8AC3E}">
        <p14:creationId xmlns:p14="http://schemas.microsoft.com/office/powerpoint/2010/main" val="7363159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313" y="571050"/>
            <a:ext cx="4064000" cy="3914887"/>
          </a:xfrm>
          <a:prstGeom prst="rect">
            <a:avLst/>
          </a:prstGeom>
        </p:spPr>
      </p:pic>
      <p:sp>
        <p:nvSpPr>
          <p:cNvPr id="4" name="Rectangle 3"/>
          <p:cNvSpPr/>
          <p:nvPr/>
        </p:nvSpPr>
        <p:spPr>
          <a:xfrm>
            <a:off x="5997503" y="1934601"/>
            <a:ext cx="2704587"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solidFill>
                  <a:schemeClr val="accent2">
                    <a:lumMod val="40000"/>
                    <a:lumOff val="60000"/>
                  </a:schemeClr>
                </a:solidFill>
                <a:effectLst/>
              </a:rPr>
              <a:t>Animals</a:t>
            </a:r>
            <a:endParaRPr lang="en-US" sz="5400" b="1" cap="none" spc="0" dirty="0">
              <a:ln w="22225">
                <a:solidFill>
                  <a:schemeClr val="accent2"/>
                </a:solidFill>
                <a:prstDash val="solid"/>
              </a:ln>
              <a:solidFill>
                <a:schemeClr val="accent2">
                  <a:lumMod val="40000"/>
                  <a:lumOff val="60000"/>
                </a:schemeClr>
              </a:solidFill>
              <a:effectLst/>
            </a:endParaRPr>
          </a:p>
        </p:txBody>
      </p:sp>
    </p:spTree>
    <p:extLst>
      <p:ext uri="{BB962C8B-B14F-4D97-AF65-F5344CB8AC3E}">
        <p14:creationId xmlns:p14="http://schemas.microsoft.com/office/powerpoint/2010/main" val="1679670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s://mail.lgflmail.org/owa/service.svc/s/GetFileAttachment?id=AAMkAGE2MjY3NDRmLTAyNDAtNDEwNi1iYWI3LTU2ZDYyODY2ZWI5YgBGAAAAAAA62jScdeMAQLl5cOs3PMbABwCsEZdPuXQ7R5q22o%2FAFMTpAfOy0wXhAACXDbbUK94aTrb%2BzHTMsEkmAALuZyZkAAABEgAQANILTv1JsUtLiCtxlkJ6Cms%3D&amp;isImagePreview=True&amp;X-OWA-CANARY=7bIy5s2PL0mNMpdCBZs7BGOzBCe4adcItrsKRONLHZQiZ6pF6vwUhLsHOHG4MjxGWgtqxQ6agp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604855" y="1256759"/>
            <a:ext cx="5664969" cy="4248727"/>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5143236" y="1256758"/>
            <a:ext cx="5664970" cy="4248728"/>
          </a:xfrm>
          <a:prstGeom prst="rect">
            <a:avLst/>
          </a:prstGeom>
        </p:spPr>
      </p:pic>
    </p:spTree>
    <p:extLst>
      <p:ext uri="{BB962C8B-B14F-4D97-AF65-F5344CB8AC3E}">
        <p14:creationId xmlns:p14="http://schemas.microsoft.com/office/powerpoint/2010/main" val="40894182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1" r="134" b="17221"/>
          <a:stretch/>
        </p:blipFill>
        <p:spPr>
          <a:xfrm rot="5400000">
            <a:off x="-400480" y="1539295"/>
            <a:ext cx="5756836" cy="3578900"/>
          </a:xfrm>
          <a:prstGeom prst="rect">
            <a:avLst/>
          </a:prstGeom>
        </p:spPr>
      </p:pic>
      <p:sp>
        <p:nvSpPr>
          <p:cNvPr id="3" name="Rectangle 2"/>
          <p:cNvSpPr/>
          <p:nvPr/>
        </p:nvSpPr>
        <p:spPr>
          <a:xfrm>
            <a:off x="4790739" y="450327"/>
            <a:ext cx="4213411" cy="5909310"/>
          </a:xfrm>
          <a:prstGeom prst="rect">
            <a:avLst/>
          </a:prstGeom>
        </p:spPr>
        <p:txBody>
          <a:bodyPr wrap="square">
            <a:spAutoFit/>
          </a:bodyPr>
          <a:lstStyle/>
          <a:p>
            <a:r>
              <a:rPr lang="en-US" b="1" i="1" dirty="0">
                <a:solidFill>
                  <a:srgbClr val="212121"/>
                </a:solidFill>
                <a:latin typeface="Segoe UI" panose="020B0502040204020203" pitchFamily="34" charset="0"/>
              </a:rPr>
              <a:t>When I found the project online I thought it looked like amazing opportunity to raise awareness for some very vital messages we need to our young people to take on board and encourage our adults to take action on</a:t>
            </a:r>
            <a:r>
              <a:rPr lang="en-US" b="1" i="1" dirty="0"/>
              <a:t/>
            </a:r>
            <a:br>
              <a:rPr lang="en-US" b="1" i="1" dirty="0"/>
            </a:br>
            <a:r>
              <a:rPr lang="en-US" b="1" i="1" dirty="0">
                <a:solidFill>
                  <a:srgbClr val="212121"/>
                </a:solidFill>
                <a:latin typeface="Segoe UI" panose="020B0502040204020203" pitchFamily="34" charset="0"/>
              </a:rPr>
              <a:t>We have nine partner school currently all within our locality and are looking to increase this number on an ongoing basis I noticed that you do schools out reach and workshops we are very local to the National history museum all of us girls being Westminster I would love to find a way that we could work together and it would be great to have some visits for our schools as I know the students who are currently taking part in the global canvas competition would love that</a:t>
            </a:r>
            <a:endParaRPr lang="en-GB" b="1" i="1" dirty="0"/>
          </a:p>
        </p:txBody>
      </p:sp>
    </p:spTree>
    <p:extLst>
      <p:ext uri="{BB962C8B-B14F-4D97-AF65-F5344CB8AC3E}">
        <p14:creationId xmlns:p14="http://schemas.microsoft.com/office/powerpoint/2010/main" val="34961221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Image result for leaf drawing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5279" y="559585"/>
            <a:ext cx="7583193" cy="53678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57522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mage result for leaf drawing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7557" y="0"/>
            <a:ext cx="5115671" cy="6621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33966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Image result for leaf drawing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426" y="1069620"/>
            <a:ext cx="8034763" cy="45566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23900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Image result for leaf drawing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6945" y="1104003"/>
            <a:ext cx="3878542" cy="4280199"/>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Image result for leaf drawing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2126" y="238013"/>
            <a:ext cx="4201271" cy="3710044"/>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Image result for leaf drawings"/>
          <p:cNvPicPr>
            <a:picLocks noChangeAspect="1" noChangeArrowheads="1"/>
          </p:cNvPicPr>
          <p:nvPr/>
        </p:nvPicPr>
        <p:blipFill rotWithShape="1">
          <a:blip r:embed="rId4">
            <a:extLst>
              <a:ext uri="{28A0092B-C50C-407E-A947-70E740481C1C}">
                <a14:useLocalDpi xmlns:a14="http://schemas.microsoft.com/office/drawing/2010/main" val="0"/>
              </a:ext>
            </a:extLst>
          </a:blip>
          <a:srcRect r="2276" b="7003"/>
          <a:stretch/>
        </p:blipFill>
        <p:spPr bwMode="auto">
          <a:xfrm>
            <a:off x="5948979" y="4273460"/>
            <a:ext cx="2334409" cy="22214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20238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leaf drawing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5833" y="256478"/>
            <a:ext cx="7274420" cy="60885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50232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mage result for leaf drawing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63612" y="443174"/>
            <a:ext cx="7267201" cy="5791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11749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Image result for large 3d cardboard leav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5730" y="406736"/>
            <a:ext cx="8633423" cy="59402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67377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Image result for large 3d cardboard leaves"/>
          <p:cNvPicPr>
            <a:picLocks noChangeAspect="1" noChangeArrowheads="1"/>
          </p:cNvPicPr>
          <p:nvPr/>
        </p:nvPicPr>
        <p:blipFill rotWithShape="1">
          <a:blip r:embed="rId2">
            <a:extLst>
              <a:ext uri="{28A0092B-C50C-407E-A947-70E740481C1C}">
                <a14:useLocalDpi xmlns:a14="http://schemas.microsoft.com/office/drawing/2010/main" val="0"/>
              </a:ext>
            </a:extLst>
          </a:blip>
          <a:srcRect r="1170" b="11149"/>
          <a:stretch/>
        </p:blipFill>
        <p:spPr bwMode="auto">
          <a:xfrm>
            <a:off x="1704675" y="1039644"/>
            <a:ext cx="6589470" cy="30805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6919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55</TotalTime>
  <Words>41</Words>
  <Application>Microsoft Office PowerPoint</Application>
  <PresentationFormat>Widescreen</PresentationFormat>
  <Paragraphs>3</Paragraphs>
  <Slides>16</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Segoe UI</vt:lpstr>
      <vt:lpstr>Trebuchet MS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Stella Wilson</dc:creator>
  <cp:lastModifiedBy>Stella Wilson</cp:lastModifiedBy>
  <cp:revision>5</cp:revision>
  <dcterms:created xsi:type="dcterms:W3CDTF">2019-11-15T10:27:39Z</dcterms:created>
  <dcterms:modified xsi:type="dcterms:W3CDTF">2019-11-15T11:23:56Z</dcterms:modified>
</cp:coreProperties>
</file>