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3" r:id="rId2"/>
    <p:sldId id="258" r:id="rId3"/>
    <p:sldId id="277" r:id="rId4"/>
    <p:sldId id="278" r:id="rId5"/>
    <p:sldId id="274" r:id="rId6"/>
    <p:sldId id="280" r:id="rId7"/>
    <p:sldId id="276" r:id="rId8"/>
    <p:sldId id="279" r:id="rId9"/>
    <p:sldId id="275" r:id="rId10"/>
    <p:sldId id="281" r:id="rId11"/>
    <p:sldId id="282" r:id="rId12"/>
    <p:sldId id="283" r:id="rId13"/>
    <p:sldId id="284" r:id="rId14"/>
    <p:sldId id="285" r:id="rId15"/>
    <p:sldId id="286" r:id="rId16"/>
    <p:sldId id="271" r:id="rId1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A9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47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780682-54CB-42C6-93AB-D7CF7ED39EDD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D955B0-35FD-4FD6-9A0E-8926B9668D7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ADD AN</a:t>
            </a:r>
            <a:r>
              <a:rPr lang="en-GB" b="1" baseline="0" dirty="0" smtClean="0"/>
              <a:t> IMAGE OF THE DOOR THAT LINKS TO YOUR CLASS TOPIC HERE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955B0-35FD-4FD6-9A0E-8926B9668D7E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F4CB7-2C69-4130-8240-153E36201229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3F72D-D269-4D5B-A5EE-DEE767F9E71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F4CB7-2C69-4130-8240-153E36201229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3F72D-D269-4D5B-A5EE-DEE767F9E713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A Twist In The Tale Powerpoint 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1142"/>
            <a:ext cx="9144000" cy="68557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364330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4348" y="214311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F4CB7-2C69-4130-8240-153E36201229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3F72D-D269-4D5B-A5EE-DEE767F9E71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F4CB7-2C69-4130-8240-153E36201229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3F72D-D269-4D5B-A5EE-DEE767F9E71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F4CB7-2C69-4130-8240-153E36201229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3F72D-D269-4D5B-A5EE-DEE767F9E71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F4CB7-2C69-4130-8240-153E36201229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3F72D-D269-4D5B-A5EE-DEE767F9E71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F4CB7-2C69-4130-8240-153E36201229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3F72D-D269-4D5B-A5EE-DEE767F9E71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F4CB7-2C69-4130-8240-153E36201229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3F72D-D269-4D5B-A5EE-DEE767F9E71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F4CB7-2C69-4130-8240-153E36201229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3F72D-D269-4D5B-A5EE-DEE767F9E71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F4CB7-2C69-4130-8240-153E36201229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3F72D-D269-4D5B-A5EE-DEE767F9E71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F4CB7-2C69-4130-8240-153E36201229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3F72D-D269-4D5B-A5EE-DEE767F9E71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0F4CB7-2C69-4130-8240-153E36201229}" type="datetimeFigureOut">
              <a:rPr lang="en-GB" smtClean="0"/>
              <a:pPr/>
              <a:t>17/03/2023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3F72D-D269-4D5B-A5EE-DEE767F9E71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YW_Presentation Slide-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2984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28662" y="4071942"/>
            <a:ext cx="734481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FF0000"/>
                </a:solidFill>
                <a:latin typeface="BE Marker" pitchFamily="2" charset="0"/>
              </a:rPr>
              <a:t>CREATIVE </a:t>
            </a:r>
            <a:br>
              <a:rPr lang="en-GB" sz="3600" dirty="0" smtClean="0">
                <a:solidFill>
                  <a:srgbClr val="FF0000"/>
                </a:solidFill>
                <a:latin typeface="BE Marker" pitchFamily="2" charset="0"/>
              </a:rPr>
            </a:br>
            <a:r>
              <a:rPr lang="en-GB" sz="3600" dirty="0" smtClean="0">
                <a:solidFill>
                  <a:srgbClr val="FF0000"/>
                </a:solidFill>
                <a:latin typeface="BE Marker" pitchFamily="2" charset="0"/>
              </a:rPr>
              <a:t>WRITING COMPETITION</a:t>
            </a:r>
          </a:p>
          <a:p>
            <a:pPr algn="ctr"/>
            <a:endParaRPr lang="en-GB" sz="2800" dirty="0" smtClean="0">
              <a:latin typeface="BE Marker" pitchFamily="2" charset="0"/>
            </a:endParaRPr>
          </a:p>
          <a:p>
            <a:pPr algn="ctr"/>
            <a:r>
              <a:rPr lang="en-GB" sz="2800" dirty="0" smtClean="0">
                <a:latin typeface="Geared Slab" pitchFamily="2" charset="0"/>
                <a:ea typeface="Geared Slab" pitchFamily="2" charset="0"/>
              </a:rPr>
              <a:t>CLOSING DATE: 16</a:t>
            </a:r>
            <a:r>
              <a:rPr lang="en-GB" sz="2800" baseline="30000" dirty="0" smtClean="0">
                <a:latin typeface="Geared Slab" pitchFamily="2" charset="0"/>
                <a:ea typeface="Geared Slab" pitchFamily="2" charset="0"/>
              </a:rPr>
              <a:t>th</a:t>
            </a:r>
            <a:r>
              <a:rPr lang="en-GB" sz="2800" dirty="0" smtClean="0">
                <a:latin typeface="Geared Slab" pitchFamily="2" charset="0"/>
                <a:ea typeface="Geared Slab" pitchFamily="2" charset="0"/>
              </a:rPr>
              <a:t> December 2022 </a:t>
            </a:r>
          </a:p>
        </p:txBody>
      </p:sp>
      <p:pic>
        <p:nvPicPr>
          <p:cNvPr id="4" name="Picture 3" descr="A Twist In The Tale Powerpoint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42"/>
            <a:ext cx="9144000" cy="685571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WINWORD\MARKETING\Competition Ideas\Magic Door KS1 CW\Online\powerpoint\The Magic Door_Powerpoint Midd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6" y="0"/>
            <a:ext cx="9147176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11560" y="2060848"/>
            <a:ext cx="77867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>
                <a:latin typeface="Comic Sans MS" pitchFamily="66" charset="0"/>
              </a:rPr>
              <a:t>Today you are going to go through a magic door and write about what you find on the other side!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15816" y="5085184"/>
            <a:ext cx="32832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Comic Sans MS" pitchFamily="66" charset="0"/>
              </a:rPr>
              <a:t>Let’s get started…</a:t>
            </a:r>
            <a:endParaRPr lang="en-GB" sz="28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WINWORD\MARKETING\Competition Ideas\Magic Door KS1 CW\Online\powerpoint\The Magic Door_Powerpoint Midd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6" y="0"/>
            <a:ext cx="9147176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42910" y="1115311"/>
            <a:ext cx="77867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Comic Sans MS" pitchFamily="66" charset="0"/>
              </a:rPr>
              <a:t>Learning outcomes &amp; success criteria for today’s lesson:</a:t>
            </a:r>
            <a:endParaRPr lang="en-GB" sz="2800" b="1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WINWORD\MARKETING\Competition Ideas\Magic Door KS1 CW\Online\powerpoint\The Magic Door_Powerpoint Midd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6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83568" y="1700808"/>
            <a:ext cx="78581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 smtClean="0">
                <a:latin typeface="Comic Sans MS" pitchFamily="66" charset="0"/>
              </a:rPr>
              <a:t>Your teacher is going to describe a door. </a:t>
            </a:r>
          </a:p>
          <a:p>
            <a:pPr algn="ctr"/>
            <a:endParaRPr lang="en-US" sz="4800" dirty="0" smtClean="0">
              <a:latin typeface="Comic Sans MS" pitchFamily="66" charset="0"/>
            </a:endParaRPr>
          </a:p>
          <a:p>
            <a:pPr algn="ctr"/>
            <a:r>
              <a:rPr lang="en-US" sz="4800" dirty="0" smtClean="0">
                <a:latin typeface="Comic Sans MS" pitchFamily="66" charset="0"/>
              </a:rPr>
              <a:t>Close your eyes and listen to what they say.</a:t>
            </a:r>
            <a:endParaRPr lang="en-GB" sz="48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WINWORD\MARKETING\Competition Ideas\Magic Door KS1 CW\Online\powerpoint\The Magic Door_Powerpoint Midd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7176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11560" y="1268760"/>
            <a:ext cx="78581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latin typeface="Comic Sans MS" pitchFamily="66" charset="0"/>
              </a:rPr>
              <a:t>Did you guess where the door will take you? </a:t>
            </a:r>
          </a:p>
          <a:p>
            <a:pPr algn="ctr"/>
            <a:endParaRPr lang="en-US" sz="2800" dirty="0" smtClean="0">
              <a:latin typeface="Comic Sans MS" pitchFamily="66" charset="0"/>
            </a:endParaRPr>
          </a:p>
          <a:p>
            <a:pPr algn="ctr"/>
            <a:r>
              <a:rPr lang="en-US" sz="2800" dirty="0" smtClean="0">
                <a:latin typeface="Comic Sans MS" pitchFamily="66" charset="0"/>
              </a:rPr>
              <a:t>Your teacher will tell you the answer…</a:t>
            </a:r>
          </a:p>
          <a:p>
            <a:pPr algn="ctr"/>
            <a:endParaRPr lang="en-US" sz="2800" dirty="0" smtClean="0">
              <a:latin typeface="Comic Sans MS" pitchFamily="66" charset="0"/>
            </a:endParaRPr>
          </a:p>
        </p:txBody>
      </p:sp>
      <p:pic>
        <p:nvPicPr>
          <p:cNvPr id="5" name="Picture 4" descr="Screenshot 2022-10-27 1427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5856" y="2780928"/>
            <a:ext cx="2493225" cy="36004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WINWORD\MARKETING\Competition Ideas\Magic Door KS1 CW\Online\powerpoint\The Magic Door_Powerpoint Midd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6" y="0"/>
            <a:ext cx="9147176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059832" y="1052736"/>
            <a:ext cx="33762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Comic Sans MS" pitchFamily="66" charset="0"/>
              </a:rPr>
              <a:t>Using Your Senses</a:t>
            </a:r>
            <a:endParaRPr lang="en-GB" sz="2800" b="1" dirty="0">
              <a:latin typeface="Comic Sans MS" pitchFamily="66" charset="0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539552" y="2203123"/>
            <a:ext cx="8072494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Now close your eyes again and imagine you have walked through the door.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What can you see?</a:t>
            </a: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What can you feel?</a:t>
            </a: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What can you hear?</a:t>
            </a: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Are there smells or tastes?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WINWORD\MARKETING\Competition Ideas\Magic Door KS1 CW\Online\powerpoint\The Magic Door_Powerpoint Midd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6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11560" y="1268760"/>
            <a:ext cx="78581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Write down your ideas</a:t>
            </a:r>
            <a:r>
              <a:rPr kumimoji="0" 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on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your planning sheet.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4" name="Picture 3" descr="Screenshot 2022-10-27 1429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2348880"/>
            <a:ext cx="2465065" cy="3530285"/>
          </a:xfrm>
          <a:prstGeom prst="rect">
            <a:avLst/>
          </a:prstGeom>
        </p:spPr>
      </p:pic>
      <p:pic>
        <p:nvPicPr>
          <p:cNvPr id="5" name="Picture 4" descr="Screenshot 2022-10-27 1429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2492896"/>
            <a:ext cx="2418382" cy="345638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WINWORD\MARKETING\Competition Ideas\Magic Door KS1 CW\Online\powerpoint\The Magic Door_Powerpoint Midd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6" y="0"/>
            <a:ext cx="9147176" cy="685800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683568" y="1916832"/>
            <a:ext cx="778560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Draw a picture of what is behind your magic door.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Or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Write down words that are connected to the time or place that it takes you to.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47864" y="1196752"/>
            <a:ext cx="24048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Picture It</a:t>
            </a:r>
            <a:endParaRPr lang="en-GB" sz="3600" b="1" dirty="0" smtClean="0"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WINWORD\MARKETING\Competition Ideas\Magic Door KS1 CW\Online\powerpoint\The Magic Door_Powerpoint Midd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6" y="-99392"/>
            <a:ext cx="9147176" cy="685800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539552" y="1619508"/>
            <a:ext cx="7992888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dirty="0" smtClean="0">
                <a:latin typeface="Comic Sans MS" pitchFamily="66" charset="0"/>
              </a:rPr>
              <a:t>Now it’s time to write about where your </a:t>
            </a:r>
            <a:br>
              <a:rPr lang="en-US" sz="2400" dirty="0" smtClean="0">
                <a:latin typeface="Comic Sans MS" pitchFamily="66" charset="0"/>
              </a:rPr>
            </a:br>
            <a:r>
              <a:rPr lang="en-US" sz="2400" dirty="0" smtClean="0">
                <a:latin typeface="Comic Sans MS" pitchFamily="66" charset="0"/>
              </a:rPr>
              <a:t>magic door takes you.</a:t>
            </a:r>
          </a:p>
          <a:p>
            <a:r>
              <a:rPr lang="en-US" sz="2400" dirty="0" smtClean="0">
                <a:latin typeface="Comic Sans MS" pitchFamily="66" charset="0"/>
              </a:rPr>
              <a:t> </a:t>
            </a:r>
            <a:endParaRPr lang="en-GB" sz="2400" dirty="0" smtClean="0">
              <a:latin typeface="Comic Sans MS" pitchFamily="66" charset="0"/>
            </a:endParaRPr>
          </a:p>
          <a:p>
            <a:r>
              <a:rPr lang="en-US" sz="2400" dirty="0" smtClean="0">
                <a:latin typeface="Comic Sans MS" pitchFamily="66" charset="0"/>
              </a:rPr>
              <a:t>Here are some lines to help you start:</a:t>
            </a:r>
          </a:p>
          <a:p>
            <a:endParaRPr lang="en-GB" sz="28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mic Sans MS" pitchFamily="66" charset="0"/>
              </a:rPr>
              <a:t> “I stepped through a door and found myself in…”</a:t>
            </a:r>
          </a:p>
          <a:p>
            <a:endParaRPr lang="en-US" sz="24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mic Sans MS" pitchFamily="66" charset="0"/>
              </a:rPr>
              <a:t> “I went through the magic door and saw…”</a:t>
            </a:r>
          </a:p>
          <a:p>
            <a:endParaRPr lang="en-US" sz="24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mic Sans MS" pitchFamily="66" charset="0"/>
              </a:rPr>
              <a:t> “One day, I found a magic door. I went through it and found…”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79112" y="1191268"/>
            <a:ext cx="23358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Comic Sans MS" pitchFamily="66" charset="0"/>
              </a:rPr>
              <a:t>Get Writing!</a:t>
            </a:r>
            <a:endParaRPr lang="en-GB" sz="2800" b="1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WINWORD\MARKETING\Competition Ideas\Magic Door KS1 CW\Online\powerpoint\The Magic Door_Powerpoint Midd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6" y="0"/>
            <a:ext cx="9147176" cy="685800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611560" y="1700808"/>
            <a:ext cx="792961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 smtClean="0">
                <a:latin typeface="Comic Sans MS" pitchFamily="66" charset="0"/>
              </a:rPr>
              <a:t>Remember to use lots of describing words and the sense details you came up with earlier.</a:t>
            </a:r>
          </a:p>
          <a:p>
            <a:endParaRPr lang="en-GB" sz="28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Comic Sans MS" pitchFamily="66" charset="0"/>
              </a:rPr>
              <a:t> “I could feel…”</a:t>
            </a:r>
          </a:p>
          <a:p>
            <a:endParaRPr lang="en-GB" sz="28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Comic Sans MS" pitchFamily="66" charset="0"/>
              </a:rPr>
              <a:t> “Then I saw…”</a:t>
            </a:r>
          </a:p>
          <a:p>
            <a:endParaRPr lang="en-US" sz="28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Comic Sans MS" pitchFamily="66" charset="0"/>
              </a:rPr>
              <a:t> “It sounded like…”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79112" y="1191268"/>
            <a:ext cx="23358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Comic Sans MS" pitchFamily="66" charset="0"/>
              </a:rPr>
              <a:t>Get Writing!</a:t>
            </a:r>
            <a:endParaRPr lang="en-GB" sz="2800" b="1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WINWORD\MARKETING\Competition Ideas\Magic Door KS1 CW\Online\powerpoint\The Magic Door_Powerpoint Midd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6" y="0"/>
            <a:ext cx="9147176" cy="685800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611560" y="1772816"/>
            <a:ext cx="792961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smtClean="0">
                <a:latin typeface="Comic Sans MS" pitchFamily="66" charset="0"/>
              </a:rPr>
              <a:t>Why not turn your description into a complete story? Here are some ideas to help:</a:t>
            </a:r>
          </a:p>
          <a:p>
            <a:endParaRPr lang="en-GB" sz="2400" dirty="0" smtClean="0">
              <a:latin typeface="Comic Sans MS" pitchFamily="66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smtClean="0">
                <a:latin typeface="Comic Sans MS" pitchFamily="66" charset="0"/>
              </a:rPr>
              <a:t> Do you meet anyone there?</a:t>
            </a:r>
          </a:p>
          <a:p>
            <a:pPr lvl="0"/>
            <a:endParaRPr lang="en-GB" sz="2400" dirty="0" smtClean="0">
              <a:latin typeface="Comic Sans MS" pitchFamily="66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smtClean="0">
                <a:latin typeface="Comic Sans MS" pitchFamily="66" charset="0"/>
              </a:rPr>
              <a:t> How do you feel?</a:t>
            </a:r>
          </a:p>
          <a:p>
            <a:pPr lvl="0"/>
            <a:endParaRPr lang="en-GB" sz="2400" dirty="0" smtClean="0">
              <a:latin typeface="Comic Sans MS" pitchFamily="66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smtClean="0">
                <a:latin typeface="Comic Sans MS" pitchFamily="66" charset="0"/>
              </a:rPr>
              <a:t> What happens while you are there?</a:t>
            </a:r>
          </a:p>
          <a:p>
            <a:pPr lvl="0"/>
            <a:endParaRPr lang="en-GB" sz="2400" dirty="0" smtClean="0">
              <a:latin typeface="Comic Sans MS" pitchFamily="66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smtClean="0">
                <a:latin typeface="Comic Sans MS" pitchFamily="66" charset="0"/>
              </a:rPr>
              <a:t> What do you do next?</a:t>
            </a:r>
          </a:p>
          <a:p>
            <a:pPr lvl="0"/>
            <a:endParaRPr lang="en-GB" sz="2400" dirty="0" smtClean="0">
              <a:latin typeface="Comic Sans MS" pitchFamily="66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smtClean="0">
                <a:latin typeface="Comic Sans MS" pitchFamily="66" charset="0"/>
              </a:rPr>
              <a:t> How does your adventure end?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14378" y="1191268"/>
            <a:ext cx="23006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Comic Sans MS" pitchFamily="66" charset="0"/>
              </a:rPr>
              <a:t>Story Ideas</a:t>
            </a:r>
            <a:endParaRPr lang="en-GB" sz="2800" b="1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WINWORD\MARKETING\Competition Ideas\Magic Door KS1 CW\Online\powerpoint\The Magic Door_Powerpoint Midd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6" cy="685800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571472" y="1885315"/>
            <a:ext cx="792961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28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Comic Sans MS" pitchFamily="66" charset="0"/>
              </a:rPr>
              <a:t> Do you go back home through the door or                     stay there?</a:t>
            </a:r>
            <a:endParaRPr lang="en-GB" sz="28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Comic Sans MS" pitchFamily="66" charset="0"/>
              </a:rPr>
              <a:t> What did you think of your adventure?</a:t>
            </a:r>
            <a:endParaRPr lang="en-GB" sz="28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Comic Sans MS" pitchFamily="66" charset="0"/>
              </a:rPr>
              <a:t> Was it fun, exciting, scary?</a:t>
            </a:r>
            <a:endParaRPr lang="en-GB" sz="28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Comic Sans MS" pitchFamily="66" charset="0"/>
              </a:rPr>
              <a:t> Will you go back?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71670" y="1214422"/>
            <a:ext cx="52677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Comic Sans MS" pitchFamily="66" charset="0"/>
              </a:rPr>
              <a:t>Remember to add an ending!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WINWORD\MARKETING\Competition Ideas\Magic Door KS1 CW\Online\powerpoint\The Magic Door_Powerpoint Midd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6" cy="68580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714348" y="2357430"/>
            <a:ext cx="77153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Comic Sans MS" pitchFamily="66" charset="0"/>
              </a:rPr>
              <a:t>Read your story to a friend. They will tell you what they like about it and if anything can be improved. 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71802" y="1214422"/>
            <a:ext cx="31037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Comic Sans MS" pitchFamily="66" charset="0"/>
              </a:rPr>
              <a:t>Peer Assessment</a:t>
            </a:r>
            <a:endParaRPr lang="en-GB" sz="2800" b="1" dirty="0" smtClean="0"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4348" y="4120226"/>
            <a:ext cx="39597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Comic Sans MS" pitchFamily="66" charset="0"/>
              </a:rPr>
              <a:t>Do the same for them.</a:t>
            </a:r>
            <a:endParaRPr lang="en-GB" sz="28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WINWORD\MARKETING\Competition Ideas\Magic Door KS1 CW\Online\powerpoint\The Magic Door_Powerpoint Midd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6" cy="6858000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714348" y="2357430"/>
            <a:ext cx="764386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latin typeface="Comic Sans MS" pitchFamily="66" charset="0"/>
              </a:rPr>
              <a:t>Make sure your name and age are on your story, and hand it in to your teacher.</a:t>
            </a:r>
            <a:endParaRPr lang="en-GB" sz="2800" dirty="0" smtClean="0">
              <a:latin typeface="Comic Sans MS" pitchFamily="66" charset="0"/>
            </a:endParaRPr>
          </a:p>
          <a:p>
            <a:pPr algn="ctr"/>
            <a:r>
              <a:rPr lang="en-US" sz="2800" dirty="0" smtClean="0">
                <a:latin typeface="Comic Sans MS" pitchFamily="66" charset="0"/>
              </a:rPr>
              <a:t/>
            </a:r>
            <a:br>
              <a:rPr lang="en-US" sz="2800" dirty="0" smtClean="0">
                <a:latin typeface="Comic Sans MS" pitchFamily="66" charset="0"/>
              </a:rPr>
            </a:br>
            <a:r>
              <a:rPr lang="en-US" sz="2800" dirty="0" smtClean="0">
                <a:latin typeface="Comic Sans MS" pitchFamily="66" charset="0"/>
              </a:rPr>
              <a:t>Well done! You’ve written a story for </a:t>
            </a:r>
          </a:p>
          <a:p>
            <a:pPr algn="ctr"/>
            <a:r>
              <a:rPr lang="en-US" sz="2800" dirty="0" smtClean="0">
                <a:latin typeface="Comic Sans MS" pitchFamily="66" charset="0"/>
              </a:rPr>
              <a:t>The Magic Door competition! </a:t>
            </a:r>
          </a:p>
          <a:p>
            <a:pPr algn="ctr"/>
            <a:endParaRPr lang="en-US" sz="2800" dirty="0" smtClean="0">
              <a:latin typeface="Comic Sans MS" pitchFamily="66" charset="0"/>
            </a:endParaRPr>
          </a:p>
          <a:p>
            <a:pPr algn="ctr"/>
            <a:r>
              <a:rPr lang="en-US" sz="2800" dirty="0" smtClean="0">
                <a:latin typeface="Comic Sans MS" pitchFamily="66" charset="0"/>
              </a:rPr>
              <a:t>You should be proud of yourself.</a:t>
            </a:r>
            <a:endParaRPr lang="en-GB" sz="28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14546" y="3933056"/>
            <a:ext cx="4643470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dirty="0" smtClean="0">
                <a:solidFill>
                  <a:srgbClr val="FF0000"/>
                </a:solidFill>
                <a:latin typeface="BE Marker" pitchFamily="2" charset="0"/>
              </a:rPr>
              <a:t>We hope you have enjoyed writing a mini saga for </a:t>
            </a:r>
          </a:p>
          <a:p>
            <a:pPr algn="ctr"/>
            <a:r>
              <a:rPr lang="en-GB" sz="2600" dirty="0" smtClean="0">
                <a:solidFill>
                  <a:srgbClr val="FF0000"/>
                </a:solidFill>
                <a:latin typeface="BE Marker" pitchFamily="2" charset="0"/>
              </a:rPr>
              <a:t>A Twist in the Tale today!</a:t>
            </a:r>
          </a:p>
          <a:p>
            <a:pPr algn="ctr"/>
            <a:endParaRPr lang="en-GB" sz="2800" dirty="0" smtClean="0">
              <a:latin typeface="BE Marker" pitchFamily="2" charset="0"/>
            </a:endParaRPr>
          </a:p>
          <a:p>
            <a:pPr algn="ctr"/>
            <a:r>
              <a:rPr lang="en-GB" sz="2800" dirty="0" smtClean="0">
                <a:latin typeface="Geared Slab" pitchFamily="2" charset="0"/>
                <a:ea typeface="Geared Slab" pitchFamily="2" charset="0"/>
              </a:rPr>
              <a:t>CLOSING DATE: </a:t>
            </a:r>
          </a:p>
        </p:txBody>
      </p:sp>
      <p:pic>
        <p:nvPicPr>
          <p:cNvPr id="4" name="Picture 3" descr="A Twist In The Tale Powerpoint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42"/>
            <a:ext cx="9144000" cy="685571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472</Words>
  <Application>Microsoft Office PowerPoint</Application>
  <PresentationFormat>On-screen Show (4:3)</PresentationFormat>
  <Paragraphs>77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BE Marker</vt:lpstr>
      <vt:lpstr>Calibri</vt:lpstr>
      <vt:lpstr>Comic Sans MS</vt:lpstr>
      <vt:lpstr>Geared Slab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ashley.janson</dc:creator>
  <cp:lastModifiedBy>Stella Wilson</cp:lastModifiedBy>
  <cp:revision>77</cp:revision>
  <dcterms:created xsi:type="dcterms:W3CDTF">2015-11-03T10:55:56Z</dcterms:created>
  <dcterms:modified xsi:type="dcterms:W3CDTF">2023-03-17T08:58:31Z</dcterms:modified>
</cp:coreProperties>
</file>