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sldIdLst>
    <p:sldId id="306" r:id="rId2"/>
    <p:sldId id="257" r:id="rId3"/>
    <p:sldId id="310" r:id="rId4"/>
    <p:sldId id="307" r:id="rId5"/>
    <p:sldId id="296" r:id="rId6"/>
    <p:sldId id="300" r:id="rId7"/>
    <p:sldId id="301" r:id="rId8"/>
    <p:sldId id="302" r:id="rId9"/>
    <p:sldId id="299" r:id="rId10"/>
    <p:sldId id="305" r:id="rId11"/>
    <p:sldId id="293" r:id="rId12"/>
    <p:sldId id="308" r:id="rId13"/>
    <p:sldId id="309" r:id="rId14"/>
  </p:sldIdLst>
  <p:sldSz cx="9144000" cy="5715000" type="screen16x1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843"/>
    <p:restoredTop sz="94665"/>
  </p:normalViewPr>
  <p:slideViewPr>
    <p:cSldViewPr>
      <p:cViewPr varScale="1">
        <p:scale>
          <a:sx n="100" d="100"/>
          <a:sy n="100" d="100"/>
        </p:scale>
        <p:origin x="96" y="12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277E63-997E-774F-BBB3-209FDD671933}" type="datetimeFigureOut">
              <a:rPr lang="en-US" smtClean="0"/>
              <a:t>2/12/2019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5535AB-043C-3E42-961C-CBD145181E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016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21" t="36300" r="8771" b="8786"/>
          <a:stretch/>
        </p:blipFill>
        <p:spPr bwMode="auto">
          <a:xfrm>
            <a:off x="4427984" y="625252"/>
            <a:ext cx="3785131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44" t="91757"/>
          <a:stretch/>
        </p:blipFill>
        <p:spPr bwMode="auto">
          <a:xfrm>
            <a:off x="0" y="4855396"/>
            <a:ext cx="9144000" cy="88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908175" y="5018088"/>
            <a:ext cx="5184775" cy="50323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6745981"/>
      </p:ext>
    </p:extLst>
  </p:cSld>
  <p:clrMapOvr>
    <a:masterClrMapping/>
  </p:clrMapOvr>
  <p:transition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21" t="36300" r="8771" b="8786"/>
          <a:stretch/>
        </p:blipFill>
        <p:spPr bwMode="auto">
          <a:xfrm>
            <a:off x="4427984" y="625252"/>
            <a:ext cx="3785131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44" t="91757"/>
          <a:stretch/>
        </p:blipFill>
        <p:spPr bwMode="auto">
          <a:xfrm>
            <a:off x="0" y="4855396"/>
            <a:ext cx="9144000" cy="88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908175" y="5018088"/>
            <a:ext cx="5184775" cy="50323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333023"/>
      </p:ext>
    </p:extLst>
  </p:cSld>
  <p:clrMapOvr>
    <a:masterClrMapping/>
  </p:clrMapOvr>
  <p:transition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9510-6071-4F4B-9634-FB167D40DEB8}" type="datetimeFigureOut">
              <a:rPr lang="en-GB" smtClean="0"/>
              <a:t>12/02/2019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F230-A003-4853-9F1E-8E2A90DED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658261"/>
      </p:ext>
    </p:extLst>
  </p:cSld>
  <p:clrMapOvr>
    <a:masterClrMapping/>
  </p:clrMapOvr>
  <p:transition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9510-6071-4F4B-9634-FB167D40DEB8}" type="datetimeFigureOut">
              <a:rPr lang="en-GB" smtClean="0"/>
              <a:t>12/02/2019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F230-A003-4853-9F1E-8E2A90DED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478491"/>
      </p:ext>
    </p:extLst>
  </p:cSld>
  <p:clrMapOvr>
    <a:masterClrMapping/>
  </p:clrMapOvr>
  <p:transition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9510-6071-4F4B-9634-FB167D40DEB8}" type="datetimeFigureOut">
              <a:rPr lang="en-GB" smtClean="0"/>
              <a:t>12/02/2019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F230-A003-4853-9F1E-8E2A90DED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23311"/>
      </p:ext>
    </p:extLst>
  </p:cSld>
  <p:clrMapOvr>
    <a:masterClrMapping/>
  </p:clrMapOvr>
  <p:transition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9510-6071-4F4B-9634-FB167D40DEB8}" type="datetimeFigureOut">
              <a:rPr lang="en-GB" smtClean="0"/>
              <a:t>12/02/2019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F230-A003-4853-9F1E-8E2A90DED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270498"/>
      </p:ext>
    </p:extLst>
  </p:cSld>
  <p:clrMapOvr>
    <a:masterClrMapping/>
  </p:clrMapOvr>
  <p:transition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9510-6071-4F4B-9634-FB167D40DEB8}" type="datetimeFigureOut">
              <a:rPr lang="en-GB" smtClean="0"/>
              <a:t>12/02/2019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F230-A003-4853-9F1E-8E2A90DED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0577035"/>
      </p:ext>
    </p:extLst>
  </p:cSld>
  <p:clrMapOvr>
    <a:masterClrMapping/>
  </p:clrMapOvr>
  <p:transition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9510-6071-4F4B-9634-FB167D40DEB8}" type="datetimeFigureOut">
              <a:rPr lang="en-GB" smtClean="0"/>
              <a:t>12/02/2019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F230-A003-4853-9F1E-8E2A90DED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522789"/>
      </p:ext>
    </p:extLst>
  </p:cSld>
  <p:clrMapOvr>
    <a:masterClrMapping/>
  </p:clrMapOvr>
  <p:transition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9510-6071-4F4B-9634-FB167D40DEB8}" type="datetimeFigureOut">
              <a:rPr lang="en-GB" smtClean="0"/>
              <a:t>12/02/2019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F230-A003-4853-9F1E-8E2A90DED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69175"/>
      </p:ext>
    </p:extLst>
  </p:cSld>
  <p:clrMapOvr>
    <a:masterClrMapping/>
  </p:clrMapOvr>
  <p:transition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9510-6071-4F4B-9634-FB167D40DEB8}" type="datetimeFigureOut">
              <a:rPr lang="en-GB" smtClean="0"/>
              <a:t>12/02/2019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F230-A003-4853-9F1E-8E2A90DED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310092"/>
      </p:ext>
    </p:extLst>
  </p:cSld>
  <p:clrMapOvr>
    <a:masterClrMapping/>
  </p:clrMapOvr>
  <p:transition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9510-6071-4F4B-9634-FB167D40DEB8}" type="datetimeFigureOut">
              <a:rPr lang="en-GB" smtClean="0"/>
              <a:t>12/02/2019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F230-A003-4853-9F1E-8E2A90DED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456111"/>
      </p:ext>
    </p:extLst>
  </p:cSld>
  <p:clrMapOvr>
    <a:masterClrMapping/>
  </p:clrMapOvr>
  <p:transition advClick="0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B9510-6071-4F4B-9634-FB167D40DEB8}" type="datetimeFigureOut">
              <a:rPr lang="en-GB" smtClean="0"/>
              <a:t>12/02/2019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DFF230-A003-4853-9F1E-8E2A90DED2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140771"/>
      </p:ext>
    </p:extLst>
  </p:cSld>
  <p:clrMapOvr>
    <a:masterClrMapping/>
  </p:clrMapOvr>
  <p:transition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B9510-6071-4F4B-9634-FB167D40DEB8}" type="datetimeFigureOut">
              <a:rPr lang="en-GB" smtClean="0"/>
              <a:t>12/02/2019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FF230-A003-4853-9F1E-8E2A90DED281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21" t="36300" r="8771" b="8786"/>
          <a:stretch/>
        </p:blipFill>
        <p:spPr bwMode="auto">
          <a:xfrm>
            <a:off x="4819317" y="875938"/>
            <a:ext cx="3569107" cy="414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44" t="91757"/>
          <a:stretch/>
        </p:blipFill>
        <p:spPr bwMode="auto">
          <a:xfrm>
            <a:off x="0" y="4855396"/>
            <a:ext cx="9144000" cy="88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 userDrawn="1"/>
        </p:nvSpPr>
        <p:spPr>
          <a:xfrm>
            <a:off x="267569" y="4992563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bg1"/>
                </a:solidFill>
              </a:rPr>
              <a:t>Achieving together in God’s light</a:t>
            </a:r>
          </a:p>
        </p:txBody>
      </p:sp>
    </p:spTree>
    <p:extLst>
      <p:ext uri="{BB962C8B-B14F-4D97-AF65-F5344CB8AC3E}">
        <p14:creationId xmlns:p14="http://schemas.microsoft.com/office/powerpoint/2010/main" val="3389729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32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</p:sldLayoutIdLst>
  <p:transition advClick="0" advTm="5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7569" y="4992563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bg1"/>
                </a:solidFill>
              </a:rPr>
              <a:t>Achieving together in God’s light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337220"/>
            <a:ext cx="1461031" cy="1440160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262" y="175087"/>
            <a:ext cx="3657843" cy="16022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49"/>
          <a:stretch/>
        </p:blipFill>
        <p:spPr>
          <a:xfrm rot="5400000">
            <a:off x="3032338" y="1720290"/>
            <a:ext cx="2879349" cy="296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332477"/>
      </p:ext>
    </p:extLst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7569" y="4992563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bg1"/>
                </a:solidFill>
              </a:rPr>
              <a:t>Achieving together in God’s light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228879"/>
            <a:ext cx="3737992" cy="28034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27" y="2622923"/>
            <a:ext cx="2778621" cy="20839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1" y="2625781"/>
            <a:ext cx="2791544" cy="209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670349"/>
      </p:ext>
    </p:extLst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7569" y="4992563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bg1"/>
                </a:solidFill>
              </a:rPr>
              <a:t>Achieving together in God’s light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03" y="193203"/>
            <a:ext cx="2764829" cy="36819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780" y="118015"/>
            <a:ext cx="4746104" cy="35595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486" y="2497423"/>
            <a:ext cx="3137925" cy="23534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351125"/>
            <a:ext cx="4443986" cy="2499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409008"/>
      </p:ext>
    </p:extLst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7569" y="4992563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bg1"/>
                </a:solidFill>
              </a:rPr>
              <a:t>Achieving together in God’s light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77" y="1273324"/>
            <a:ext cx="4485217" cy="33639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574" y="409228"/>
            <a:ext cx="3936438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661057"/>
      </p:ext>
    </p:extLst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7569" y="4992563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bg1"/>
                </a:solidFill>
              </a:rPr>
              <a:t>Achieving together in God’s light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494" y="674410"/>
            <a:ext cx="4704523" cy="352839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344024" y="674758"/>
            <a:ext cx="4704126" cy="3528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651759"/>
      </p:ext>
    </p:extLst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7569" y="4992563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bg1"/>
                </a:solidFill>
              </a:rPr>
              <a:t>Achieving together in God’s light</a:t>
            </a:r>
          </a:p>
        </p:txBody>
      </p:sp>
      <p:sp>
        <p:nvSpPr>
          <p:cNvPr id="3" name="Rectangle 2"/>
          <p:cNvSpPr/>
          <p:nvPr/>
        </p:nvSpPr>
        <p:spPr>
          <a:xfrm>
            <a:off x="611560" y="625252"/>
            <a:ext cx="5942359" cy="946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900"/>
              </a:spcBef>
            </a:pPr>
            <a:endParaRPr lang="en-GB" sz="2400" b="1" dirty="0"/>
          </a:p>
          <a:p>
            <a:pPr>
              <a:spcBef>
                <a:spcPts val="900"/>
              </a:spcBef>
            </a:pPr>
            <a:endParaRPr lang="en-GB" sz="2400" dirty="0">
              <a:solidFill>
                <a:srgbClr val="00B05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80" y="769268"/>
            <a:ext cx="4207512" cy="31556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723374"/>
            <a:ext cx="3882008" cy="29115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69669" y="2268167"/>
            <a:ext cx="2793444" cy="20950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37168"/>
            <a:ext cx="2742728" cy="205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979719"/>
      </p:ext>
    </p:extLst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7569" y="4992563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bg1"/>
                </a:solidFill>
              </a:rPr>
              <a:t>Achieving together in God’s light</a:t>
            </a:r>
          </a:p>
        </p:txBody>
      </p:sp>
      <p:sp>
        <p:nvSpPr>
          <p:cNvPr id="3" name="Rectangle 2"/>
          <p:cNvSpPr/>
          <p:nvPr/>
        </p:nvSpPr>
        <p:spPr>
          <a:xfrm>
            <a:off x="611560" y="625252"/>
            <a:ext cx="5942359" cy="946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900"/>
              </a:spcBef>
            </a:pPr>
            <a:endParaRPr lang="en-GB" sz="2400" b="1" dirty="0"/>
          </a:p>
          <a:p>
            <a:pPr>
              <a:spcBef>
                <a:spcPts val="900"/>
              </a:spcBef>
            </a:pPr>
            <a:endParaRPr lang="en-GB" sz="2400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98619" y="559392"/>
            <a:ext cx="2929508" cy="21971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967168" y="541391"/>
            <a:ext cx="3361556" cy="25211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133235" y="2201994"/>
            <a:ext cx="2880320" cy="21602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838505" y="2201993"/>
            <a:ext cx="2880323" cy="216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86457"/>
      </p:ext>
    </p:extLst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7569" y="4992563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bg1"/>
                </a:solidFill>
              </a:rPr>
              <a:t>Achieving together in God’s light</a:t>
            </a:r>
          </a:p>
        </p:txBody>
      </p:sp>
      <p:sp>
        <p:nvSpPr>
          <p:cNvPr id="3" name="Rectangle 2"/>
          <p:cNvSpPr/>
          <p:nvPr/>
        </p:nvSpPr>
        <p:spPr>
          <a:xfrm>
            <a:off x="611560" y="625252"/>
            <a:ext cx="5942359" cy="946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900"/>
              </a:spcBef>
            </a:pPr>
            <a:endParaRPr lang="en-GB" sz="2400" b="1" dirty="0"/>
          </a:p>
          <a:p>
            <a:pPr>
              <a:spcBef>
                <a:spcPts val="900"/>
              </a:spcBef>
            </a:pPr>
            <a:endParaRPr lang="en-GB" sz="2400" dirty="0">
              <a:solidFill>
                <a:srgbClr val="00B05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29" y="553244"/>
            <a:ext cx="4770107" cy="35775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913284"/>
            <a:ext cx="4847025" cy="3635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146726"/>
      </p:ext>
    </p:extLst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7569" y="4992563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bg1"/>
                </a:solidFill>
              </a:rPr>
              <a:t>Achieving together in God’s light</a:t>
            </a:r>
          </a:p>
        </p:txBody>
      </p:sp>
      <p:sp>
        <p:nvSpPr>
          <p:cNvPr id="3" name="Rectangle 2"/>
          <p:cNvSpPr/>
          <p:nvPr/>
        </p:nvSpPr>
        <p:spPr>
          <a:xfrm>
            <a:off x="611560" y="625252"/>
            <a:ext cx="5942359" cy="946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900"/>
              </a:spcBef>
            </a:pPr>
            <a:endParaRPr lang="en-GB" sz="2400" b="1" dirty="0"/>
          </a:p>
          <a:p>
            <a:pPr>
              <a:spcBef>
                <a:spcPts val="900"/>
              </a:spcBef>
            </a:pPr>
            <a:endParaRPr lang="en-GB" sz="2400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15598"/>
            <a:ext cx="4674096" cy="35055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3" y="337220"/>
            <a:ext cx="4224469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932552"/>
      </p:ext>
    </p:extLst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7569" y="4992563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bg1"/>
                </a:solidFill>
              </a:rPr>
              <a:t>Achieving together in God’s light</a:t>
            </a:r>
          </a:p>
        </p:txBody>
      </p:sp>
      <p:sp>
        <p:nvSpPr>
          <p:cNvPr id="3" name="Rectangle 2"/>
          <p:cNvSpPr/>
          <p:nvPr/>
        </p:nvSpPr>
        <p:spPr>
          <a:xfrm>
            <a:off x="611560" y="625252"/>
            <a:ext cx="5942359" cy="946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900"/>
              </a:spcBef>
            </a:pPr>
            <a:endParaRPr lang="en-GB" sz="2400" b="1" dirty="0"/>
          </a:p>
          <a:p>
            <a:pPr>
              <a:spcBef>
                <a:spcPts val="900"/>
              </a:spcBef>
            </a:pPr>
            <a:endParaRPr lang="en-GB" sz="2400" dirty="0">
              <a:solidFill>
                <a:srgbClr val="00B05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43"/>
          <a:stretch/>
        </p:blipFill>
        <p:spPr>
          <a:xfrm>
            <a:off x="117494" y="326779"/>
            <a:ext cx="3296802" cy="20882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9214" y="2690000"/>
            <a:ext cx="3473447" cy="19538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362" y="125020"/>
            <a:ext cx="4788024" cy="26932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976" y="1933734"/>
            <a:ext cx="2113259" cy="28176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556"/>
          <a:stretch/>
        </p:blipFill>
        <p:spPr>
          <a:xfrm>
            <a:off x="467544" y="2337172"/>
            <a:ext cx="2482677" cy="240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256257"/>
      </p:ext>
    </p:extLst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7569" y="4992563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bg1"/>
                </a:solidFill>
              </a:rPr>
              <a:t>Achieving together in God’s light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1" t="47047" r="10310" b="19760"/>
          <a:stretch/>
        </p:blipFill>
        <p:spPr>
          <a:xfrm>
            <a:off x="2139777" y="265211"/>
            <a:ext cx="6768752" cy="18969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" t="17137" r="-143"/>
          <a:stretch/>
        </p:blipFill>
        <p:spPr>
          <a:xfrm>
            <a:off x="323528" y="1921396"/>
            <a:ext cx="4482075" cy="2785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102619"/>
      </p:ext>
    </p:extLst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7569" y="4992563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bg1"/>
                </a:solidFill>
              </a:rPr>
              <a:t>Achieving together in God’s light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00"/>
          <a:stretch/>
        </p:blipFill>
        <p:spPr>
          <a:xfrm>
            <a:off x="261095" y="337220"/>
            <a:ext cx="4830010" cy="29523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" t="9681" r="10310" b="10940"/>
          <a:stretch/>
        </p:blipFill>
        <p:spPr>
          <a:xfrm>
            <a:off x="4592574" y="1777380"/>
            <a:ext cx="4077024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924338"/>
      </p:ext>
    </p:extLst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7569" y="4992563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chemeClr val="bg1"/>
                </a:solidFill>
              </a:rPr>
              <a:t>Achieving together in God’s light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19"/>
          <a:stretch/>
        </p:blipFill>
        <p:spPr>
          <a:xfrm rot="10800000">
            <a:off x="179512" y="193204"/>
            <a:ext cx="4906169" cy="44236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966" y="769268"/>
            <a:ext cx="3936437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1313"/>
      </p:ext>
    </p:extLst>
  </p:cSld>
  <p:clrMapOvr>
    <a:masterClrMapping/>
  </p:clrMapOvr>
  <p:transition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1256</TotalTime>
  <Words>65</Words>
  <Application>Microsoft Office PowerPoint</Application>
  <PresentationFormat>On-screen Show (16:10)</PresentationFormat>
  <Paragraphs>13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Stephen’s School</dc:title>
  <dc:creator>Simon Atkinson</dc:creator>
  <cp:lastModifiedBy>Emma Michaud</cp:lastModifiedBy>
  <cp:revision>87</cp:revision>
  <dcterms:created xsi:type="dcterms:W3CDTF">2015-09-01T15:56:34Z</dcterms:created>
  <dcterms:modified xsi:type="dcterms:W3CDTF">2019-02-12T10:24:58Z</dcterms:modified>
</cp:coreProperties>
</file>