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9" r:id="rId3"/>
    <p:sldId id="261" r:id="rId4"/>
    <p:sldId id="257" r:id="rId5"/>
    <p:sldId id="260" r:id="rId6"/>
    <p:sldId id="256" r:id="rId7"/>
    <p:sldId id="25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32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8361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165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904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94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143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256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067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944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8279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079203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7326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931469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229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9988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07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B6023-30A6-4B22-86FC-F1C4A39C9D72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55266FC-C373-4C70-A253-2AC0CDA584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92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microsoft.com/office/2007/relationships/hdphoto" Target="../media/hdphoto2.wdp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MindUp4 &quot;Mindful Listening&quot; - YouTub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2523" t="108" r="12615" b="1"/>
          <a:stretch/>
        </p:blipFill>
        <p:spPr>
          <a:xfrm>
            <a:off x="83889" y="83890"/>
            <a:ext cx="9487950" cy="685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44366" y="596877"/>
            <a:ext cx="722012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🐕🦉 </a:t>
            </a:r>
            <a:r>
              <a:rPr lang="en-GB" sz="2800" dirty="0"/>
              <a:t>WHAT IS HAPPENING IN MY BRAIN?</a:t>
            </a:r>
          </a:p>
          <a:p>
            <a:endParaRPr lang="en-GB" sz="2800" dirty="0" smtClean="0"/>
          </a:p>
          <a:p>
            <a:r>
              <a:rPr lang="en-GB" sz="2800" dirty="0" smtClean="0"/>
              <a:t> </a:t>
            </a:r>
            <a:r>
              <a:rPr lang="en-GB" sz="2800" dirty="0"/>
              <a:t>Guard Dog (Amygdala)</a:t>
            </a:r>
          </a:p>
          <a:p>
            <a:r>
              <a:rPr lang="en-GB" sz="2800" dirty="0"/>
              <a:t>“Something’s wrong!”</a:t>
            </a:r>
          </a:p>
          <a:p>
            <a:r>
              <a:rPr lang="en-GB" sz="2800" dirty="0"/>
              <a:t>→ Big feelings </a:t>
            </a:r>
            <a:r>
              <a:rPr lang="en-GB" sz="2800" dirty="0" smtClean="0"/>
              <a:t>start</a:t>
            </a:r>
          </a:p>
          <a:p>
            <a:r>
              <a:rPr lang="en-GB" sz="2800" dirty="0" smtClean="0"/>
              <a:t> </a:t>
            </a:r>
          </a:p>
          <a:p>
            <a:r>
              <a:rPr lang="en-GB" sz="2800" dirty="0" smtClean="0"/>
              <a:t>Wise </a:t>
            </a:r>
            <a:r>
              <a:rPr lang="en-GB" sz="2800" dirty="0"/>
              <a:t>Owl (Prefrontal Cortex)</a:t>
            </a:r>
          </a:p>
          <a:p>
            <a:r>
              <a:rPr lang="en-GB" sz="2800" dirty="0"/>
              <a:t>“Let’s think…”</a:t>
            </a:r>
          </a:p>
          <a:p>
            <a:r>
              <a:rPr lang="en-GB" sz="2800" dirty="0"/>
              <a:t>→ Helps you calm down</a:t>
            </a:r>
          </a:p>
          <a:p>
            <a:endParaRPr lang="en-GB" sz="2800" dirty="0" smtClean="0"/>
          </a:p>
          <a:p>
            <a:r>
              <a:rPr lang="en-GB" sz="2800" dirty="0" smtClean="0"/>
              <a:t> </a:t>
            </a:r>
            <a:r>
              <a:rPr lang="en-GB" sz="2800" dirty="0"/>
              <a:t>Memory Hippo (Hippocampus)</a:t>
            </a:r>
          </a:p>
          <a:p>
            <a:r>
              <a:rPr lang="en-GB" sz="2800" dirty="0"/>
              <a:t>“Have I seen this before?”</a:t>
            </a:r>
          </a:p>
          <a:p>
            <a:r>
              <a:rPr lang="en-GB" sz="2800" dirty="0"/>
              <a:t>→ Helps you understand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99655" y="206745"/>
            <a:ext cx="9437615" cy="698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4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729" y="176174"/>
            <a:ext cx="8607104" cy="6403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29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05556" y="2992665"/>
            <a:ext cx="79780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Arial Black" panose="020B0A04020102020204" pitchFamily="34" charset="0"/>
              </a:rPr>
              <a:t>BREATHE → THINK → DO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99862" y="1221559"/>
            <a:ext cx="2466975" cy="1847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2674" y="3069409"/>
            <a:ext cx="2462997" cy="185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78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68866" y="705448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dirty="0" smtClean="0"/>
              <a:t> </a:t>
            </a:r>
            <a:r>
              <a:rPr lang="en-GB" sz="2000" dirty="0"/>
              <a:t>WHAT IS A CALM BOTTLE?</a:t>
            </a:r>
          </a:p>
          <a:p>
            <a:r>
              <a:rPr lang="en-GB" sz="2000" dirty="0"/>
              <a:t>This bottle is like your brain.</a:t>
            </a:r>
          </a:p>
          <a:p>
            <a:r>
              <a:rPr lang="en-GB" sz="2000" dirty="0"/>
              <a:t>✨ When the glitter is still…</a:t>
            </a:r>
          </a:p>
          <a:p>
            <a:r>
              <a:rPr lang="en-GB" sz="2000" dirty="0"/>
              <a:t>→ your mind is calm</a:t>
            </a:r>
          </a:p>
          <a:p>
            <a:r>
              <a:rPr lang="en-GB" sz="2000" dirty="0"/>
              <a:t>→ you can think clearly</a:t>
            </a:r>
          </a:p>
          <a:p>
            <a:r>
              <a:rPr lang="en-GB" sz="2000" dirty="0" smtClean="0"/>
              <a:t> </a:t>
            </a:r>
          </a:p>
          <a:p>
            <a:endParaRPr lang="en-GB" sz="2000" dirty="0"/>
          </a:p>
          <a:p>
            <a:r>
              <a:rPr lang="en-GB" sz="2000" dirty="0" smtClean="0"/>
              <a:t>WHAT </a:t>
            </a:r>
            <a:r>
              <a:rPr lang="en-GB" sz="2000" dirty="0"/>
              <a:t>HAPPENS WHEN I FEEL BIG EMOTIONS?</a:t>
            </a:r>
          </a:p>
          <a:p>
            <a:r>
              <a:rPr lang="en-GB" sz="2000" dirty="0"/>
              <a:t>When you feel:</a:t>
            </a:r>
          </a:p>
          <a:p>
            <a:r>
              <a:rPr lang="en-GB" sz="2000" dirty="0"/>
              <a:t>•	angry</a:t>
            </a:r>
          </a:p>
          <a:p>
            <a:r>
              <a:rPr lang="en-GB" sz="2000" dirty="0"/>
              <a:t>•	worried</a:t>
            </a:r>
          </a:p>
          <a:p>
            <a:r>
              <a:rPr lang="en-GB" sz="2000" dirty="0"/>
              <a:t>•	upset</a:t>
            </a:r>
          </a:p>
          <a:p>
            <a:r>
              <a:rPr lang="en-GB" sz="2000" dirty="0"/>
              <a:t>👉 Shake the bottle</a:t>
            </a:r>
          </a:p>
          <a:p>
            <a:r>
              <a:rPr lang="en-GB" sz="2000" dirty="0"/>
              <a:t>The glitter swirls </a:t>
            </a:r>
            <a:r>
              <a:rPr lang="en-GB" sz="2000" dirty="0" smtClean="0"/>
              <a:t>everywhere!</a:t>
            </a:r>
          </a:p>
          <a:p>
            <a:r>
              <a:rPr lang="en-GB" sz="2000" dirty="0" smtClean="0"/>
              <a:t>This </a:t>
            </a:r>
            <a:r>
              <a:rPr lang="en-GB" sz="2000" dirty="0"/>
              <a:t>is like your thoughts when your worry spider wakes </a:t>
            </a:r>
            <a:r>
              <a:rPr lang="en-GB" sz="2000" dirty="0" smtClean="0"/>
              <a:t>up</a:t>
            </a:r>
            <a:endParaRPr lang="en-GB" sz="2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2730" y="1847985"/>
            <a:ext cx="4690762" cy="35209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186" y="1809269"/>
            <a:ext cx="2677201" cy="201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40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594" y="385892"/>
            <a:ext cx="7923704" cy="24883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492616" y="315593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Steps:</a:t>
            </a:r>
          </a:p>
          <a:p>
            <a:r>
              <a:rPr lang="en-GB" dirty="0"/>
              <a:t>1.	Add </a:t>
            </a:r>
            <a:r>
              <a:rPr lang="en-GB" dirty="0" smtClean="0"/>
              <a:t>water</a:t>
            </a:r>
            <a:endParaRPr lang="en-GB" dirty="0"/>
          </a:p>
          <a:p>
            <a:r>
              <a:rPr lang="en-GB" dirty="0"/>
              <a:t>2.	Add glitter</a:t>
            </a:r>
          </a:p>
          <a:p>
            <a:r>
              <a:rPr lang="en-GB" dirty="0"/>
              <a:t>3.	</a:t>
            </a:r>
            <a:r>
              <a:rPr lang="en-GB" dirty="0" smtClean="0"/>
              <a:t>Add small glue to inside lid-optional</a:t>
            </a:r>
            <a:endParaRPr lang="en-GB" dirty="0"/>
          </a:p>
          <a:p>
            <a:r>
              <a:rPr lang="en-GB" dirty="0"/>
              <a:t>4.	Put the lid on </a:t>
            </a:r>
            <a:r>
              <a:rPr lang="en-GB" dirty="0" smtClean="0"/>
              <a:t>tightly-add tape around sides -optional</a:t>
            </a:r>
            <a:endParaRPr lang="en-GB" dirty="0"/>
          </a:p>
          <a:p>
            <a:r>
              <a:rPr lang="en-GB" dirty="0"/>
              <a:t>5.	Shake and watch!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919708" y="3152805"/>
            <a:ext cx="10416482" cy="322428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214622" y="3351157"/>
            <a:ext cx="593101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•	When I feel angry</a:t>
            </a:r>
          </a:p>
          <a:p>
            <a:r>
              <a:rPr lang="en-GB" dirty="0"/>
              <a:t>•	When I feel worried</a:t>
            </a:r>
          </a:p>
          <a:p>
            <a:r>
              <a:rPr lang="en-GB" dirty="0"/>
              <a:t>•	When something goes wrong</a:t>
            </a:r>
          </a:p>
          <a:p>
            <a:r>
              <a:rPr lang="en-GB" dirty="0"/>
              <a:t>•	When I need to calm down</a:t>
            </a:r>
          </a:p>
          <a:p>
            <a:r>
              <a:rPr lang="en-GB" dirty="0"/>
              <a:t>________________________________________</a:t>
            </a:r>
          </a:p>
          <a:p>
            <a:r>
              <a:rPr lang="en-GB" dirty="0"/>
              <a:t>🕷️✨ SPIDER WISDOM</a:t>
            </a:r>
          </a:p>
          <a:p>
            <a:r>
              <a:rPr lang="en-GB" dirty="0"/>
              <a:t>Be like a spider:</a:t>
            </a:r>
          </a:p>
          <a:p>
            <a:r>
              <a:rPr lang="en-GB" dirty="0"/>
              <a:t>•	Pause</a:t>
            </a:r>
          </a:p>
          <a:p>
            <a:r>
              <a:rPr lang="en-GB" dirty="0"/>
              <a:t>•	Be still</a:t>
            </a:r>
          </a:p>
          <a:p>
            <a:r>
              <a:rPr lang="en-GB" dirty="0"/>
              <a:t>•	Take your time</a:t>
            </a:r>
          </a:p>
          <a:p>
            <a:r>
              <a:rPr lang="en-GB" dirty="0"/>
              <a:t>•	Try again</a:t>
            </a:r>
          </a:p>
        </p:txBody>
      </p:sp>
      <p:sp>
        <p:nvSpPr>
          <p:cNvPr id="8" name="Rectangle 7"/>
          <p:cNvSpPr/>
          <p:nvPr/>
        </p:nvSpPr>
        <p:spPr>
          <a:xfrm>
            <a:off x="630009" y="2803921"/>
            <a:ext cx="35373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You migh</a:t>
            </a:r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 notice </a:t>
            </a:r>
            <a:endParaRPr 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14622" y="2358916"/>
            <a:ext cx="268855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When to use </a:t>
            </a:r>
            <a:endParaRPr 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492616" y="-91045"/>
            <a:ext cx="320472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Make your own </a:t>
            </a:r>
            <a:endParaRPr 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56630" y="4472559"/>
            <a:ext cx="23839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Remember </a:t>
            </a:r>
            <a:endParaRPr lang="en-US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67323" y="3209484"/>
            <a:ext cx="2466975" cy="184785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52139" y="4190105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93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8624" y="0"/>
            <a:ext cx="7977929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How to use your bottle to calm yourself to be ready to think?</a:t>
            </a:r>
          </a:p>
          <a:p>
            <a:endParaRPr lang="en-GB" sz="3600" dirty="0"/>
          </a:p>
          <a:p>
            <a:r>
              <a:rPr lang="en-GB" sz="3600" dirty="0"/>
              <a:t>Put the bottle down</a:t>
            </a:r>
            <a:r>
              <a:rPr lang="en-GB" sz="3600" dirty="0" smtClean="0"/>
              <a:t>…</a:t>
            </a:r>
          </a:p>
          <a:p>
            <a:endParaRPr lang="en-GB" sz="3600" dirty="0"/>
          </a:p>
          <a:p>
            <a:r>
              <a:rPr lang="en-GB" sz="3600" dirty="0"/>
              <a:t>Watch the glitter</a:t>
            </a:r>
            <a:r>
              <a:rPr lang="en-GB" sz="3600" dirty="0" smtClean="0"/>
              <a:t>…</a:t>
            </a:r>
          </a:p>
          <a:p>
            <a:endParaRPr lang="en-GB" sz="3600" dirty="0"/>
          </a:p>
          <a:p>
            <a:r>
              <a:rPr lang="en-GB" sz="3600" dirty="0"/>
              <a:t>Take a slow breath in… and out</a:t>
            </a:r>
            <a:r>
              <a:rPr lang="en-GB" sz="3600" dirty="0" smtClean="0"/>
              <a:t>…</a:t>
            </a:r>
          </a:p>
          <a:p>
            <a:endParaRPr lang="en-GB" sz="3600" dirty="0"/>
          </a:p>
          <a:p>
            <a:r>
              <a:rPr lang="en-GB" sz="3600" dirty="0"/>
              <a:t>✨ The glitter settles</a:t>
            </a:r>
          </a:p>
          <a:p>
            <a:r>
              <a:rPr lang="en-GB" sz="3600" dirty="0"/>
              <a:t>✨ Your thoughts settle</a:t>
            </a:r>
          </a:p>
          <a:p>
            <a:r>
              <a:rPr lang="en-GB" sz="3600" dirty="0"/>
              <a:t>✨ Your wise owl comes back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5024" y="1245502"/>
            <a:ext cx="2625754" cy="261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9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</TotalTime>
  <Words>282</Words>
  <Application>Microsoft Office PowerPoint</Application>
  <PresentationFormat>Widescreen</PresentationFormat>
  <Paragraphs>61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Arial Black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Stella Wilson</dc:creator>
  <cp:lastModifiedBy>Stella Wilson</cp:lastModifiedBy>
  <cp:revision>3</cp:revision>
  <dcterms:created xsi:type="dcterms:W3CDTF">2026-03-17T16:45:01Z</dcterms:created>
  <dcterms:modified xsi:type="dcterms:W3CDTF">2026-03-17T17:11:16Z</dcterms:modified>
</cp:coreProperties>
</file>