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0"/>
  </p:notesMasterIdLst>
  <p:sldIdLst>
    <p:sldId id="256" r:id="rId2"/>
    <p:sldId id="261" r:id="rId3"/>
    <p:sldId id="257" r:id="rId4"/>
    <p:sldId id="258" r:id="rId5"/>
    <p:sldId id="262" r:id="rId6"/>
    <p:sldId id="259" r:id="rId7"/>
    <p:sldId id="260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410A21-EFCE-4C2F-BAAE-88B441B5ECB0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9A5797-1BC8-4846-AA96-CABDD5CE46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564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5/23/2023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5/23/2023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5/23/2023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5/23/2023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5/23/2023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5/23/2023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5/23/2023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5/23/2023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5/23/2023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5/23/2023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5/23/2023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5/23/2023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5/23/2023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5/23/2023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5/23/2023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5/23/2023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5/23/2023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5/23/2023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Construction Site SAFETY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Design a poster competition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1217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6470" y="295420"/>
            <a:ext cx="7480184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What is construction?</a:t>
            </a:r>
          </a:p>
          <a:p>
            <a:endParaRPr lang="en-US" sz="2800" dirty="0"/>
          </a:p>
          <a:p>
            <a:r>
              <a:rPr lang="en-US" sz="2800" dirty="0"/>
              <a:t>Construction means the building of something. This can mean the building of anything from motorways, to an office block, to a brand new cinema. It is happening all around us, all the time.</a:t>
            </a:r>
          </a:p>
          <a:p>
            <a:endParaRPr lang="en-US" sz="2800" dirty="0"/>
          </a:p>
          <a:p>
            <a:r>
              <a:rPr lang="en-US" sz="2800" dirty="0"/>
              <a:t>The bigger the project, the longer it will take to build, so some construction could last a few weeks, and some could last a few years. There is lots of hard work involved in constructing a building and there are various different stages. </a:t>
            </a:r>
          </a:p>
          <a:p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6619" r="3542" b="11674"/>
          <a:stretch/>
        </p:blipFill>
        <p:spPr>
          <a:xfrm>
            <a:off x="8036654" y="1208014"/>
            <a:ext cx="3436513" cy="29277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78046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0359" y="-3756463"/>
            <a:ext cx="6096000" cy="95410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What is construction?</a:t>
            </a:r>
          </a:p>
          <a:p>
            <a:endParaRPr lang="en-US" dirty="0"/>
          </a:p>
          <a:p>
            <a:r>
              <a:rPr lang="en-US" dirty="0"/>
              <a:t>Construction means the building of something. This can mean the building of anything from motorways, to an office block, to a brand new cinema. It is happening all around us, all the time.</a:t>
            </a:r>
          </a:p>
          <a:p>
            <a:endParaRPr lang="en-US" dirty="0"/>
          </a:p>
          <a:p>
            <a:r>
              <a:rPr lang="en-US" dirty="0"/>
              <a:t>The bigger the project, the longer it will take to build, so some construction could last a few weeks, and some could last a few years. There is lots of hard work involved in constructing a building and there are various different stages. </a:t>
            </a:r>
          </a:p>
          <a:p>
            <a:endParaRPr lang="en-US" dirty="0"/>
          </a:p>
          <a:p>
            <a:r>
              <a:rPr lang="en-US" dirty="0"/>
              <a:t>    </a:t>
            </a:r>
          </a:p>
          <a:p>
            <a:endParaRPr lang="en-US" dirty="0"/>
          </a:p>
          <a:p>
            <a:r>
              <a:rPr lang="en-US" dirty="0"/>
              <a:t> </a:t>
            </a:r>
          </a:p>
          <a:p>
            <a:endParaRPr lang="en-US" dirty="0"/>
          </a:p>
          <a:p>
            <a:r>
              <a:rPr lang="en-US" sz="2800" dirty="0"/>
              <a:t>Who might you see on a construction site? </a:t>
            </a:r>
          </a:p>
          <a:p>
            <a:endParaRPr lang="en-US" sz="2800" dirty="0"/>
          </a:p>
          <a:p>
            <a:r>
              <a:rPr lang="en-US" sz="2800" dirty="0"/>
              <a:t>Construction sites are very busy places and you may see lots of different people working on them. Some of their jobs include; builders, supervisors, architects, project managers, engineers and surveyors. Everyone who works on the site will be wearing protective clothing to keep them safe.</a:t>
            </a:r>
          </a:p>
          <a:p>
            <a:endParaRPr lang="en-US" dirty="0"/>
          </a:p>
          <a:p>
            <a:r>
              <a:rPr lang="en-US" dirty="0"/>
              <a:t>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2866" y="469784"/>
            <a:ext cx="4497595" cy="489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8175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2279" y="-417644"/>
            <a:ext cx="510889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/>
          </a:p>
          <a:p>
            <a:r>
              <a:rPr lang="en-US" dirty="0"/>
              <a:t> </a:t>
            </a:r>
          </a:p>
          <a:p>
            <a:endParaRPr lang="en-US" sz="2400" dirty="0"/>
          </a:p>
          <a:p>
            <a:r>
              <a:rPr lang="en-US" sz="2400" dirty="0"/>
              <a:t>Why are construction sites dangerous?</a:t>
            </a:r>
          </a:p>
          <a:p>
            <a:endParaRPr lang="en-US" sz="2400" dirty="0"/>
          </a:p>
          <a:p>
            <a:r>
              <a:rPr lang="en-US" sz="2400" dirty="0"/>
              <a:t>Although they may look like interesting places, construction sites are very hazardous -</a:t>
            </a:r>
          </a:p>
          <a:p>
            <a:endParaRPr lang="en-US" sz="2400" dirty="0"/>
          </a:p>
          <a:p>
            <a:r>
              <a:rPr lang="en-US" sz="2400" dirty="0"/>
              <a:t>There may be holes and uneven ground that you could fall down</a:t>
            </a:r>
          </a:p>
          <a:p>
            <a:r>
              <a:rPr lang="en-US" sz="2400" dirty="0"/>
              <a:t>There may be unsafe structures that could collapse</a:t>
            </a:r>
          </a:p>
          <a:p>
            <a:r>
              <a:rPr lang="en-US" sz="2400" dirty="0"/>
              <a:t>Equipment may be left behind by builders that could hurt you</a:t>
            </a:r>
          </a:p>
          <a:p>
            <a:r>
              <a:rPr lang="en-US" sz="2400" dirty="0"/>
              <a:t>Vehicles may be driving around the site</a:t>
            </a:r>
          </a:p>
          <a:p>
            <a:r>
              <a:rPr lang="en-US" dirty="0"/>
              <a:t> </a:t>
            </a:r>
          </a:p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1587" y="1054872"/>
            <a:ext cx="4306655" cy="3425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7972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161" y="112617"/>
            <a:ext cx="10115802" cy="5432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0280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7079" y="-266644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 </a:t>
            </a:r>
            <a:endParaRPr lang="en-US" dirty="0"/>
          </a:p>
          <a:p>
            <a:endParaRPr lang="en-US" dirty="0"/>
          </a:p>
          <a:p>
            <a:r>
              <a:rPr lang="en-US" dirty="0"/>
              <a:t>To keep you safe it is important you follow the following rules -</a:t>
            </a:r>
          </a:p>
          <a:p>
            <a:endParaRPr lang="en-US" dirty="0"/>
          </a:p>
          <a:p>
            <a:r>
              <a:rPr lang="en-US" dirty="0"/>
              <a:t>1. Do not walk, run or play around/in construction sites.</a:t>
            </a:r>
          </a:p>
          <a:p>
            <a:endParaRPr lang="en-US" dirty="0"/>
          </a:p>
          <a:p>
            <a:r>
              <a:rPr lang="en-US" dirty="0"/>
              <a:t>2. Always walk on the designated path when passing a construction site.</a:t>
            </a:r>
          </a:p>
          <a:p>
            <a:endParaRPr lang="en-US" dirty="0"/>
          </a:p>
          <a:p>
            <a:r>
              <a:rPr lang="en-US" dirty="0"/>
              <a:t>3. Always concentrate when walking near a construction site. Avoid being distracted by talking, texting, playing games or listening to music.</a:t>
            </a:r>
          </a:p>
          <a:p>
            <a:endParaRPr lang="en-US" dirty="0"/>
          </a:p>
          <a:p>
            <a:r>
              <a:rPr lang="en-US" dirty="0"/>
              <a:t>4. Stop, look, and listen for construction vehicles.</a:t>
            </a:r>
          </a:p>
          <a:p>
            <a:endParaRPr lang="en-US" dirty="0"/>
          </a:p>
          <a:p>
            <a:r>
              <a:rPr lang="en-US" dirty="0"/>
              <a:t>5. Read construction signs to know what to do.</a:t>
            </a:r>
          </a:p>
          <a:p>
            <a:endParaRPr lang="en-US" dirty="0"/>
          </a:p>
          <a:p>
            <a:r>
              <a:rPr lang="en-US" dirty="0"/>
              <a:t>6. Listen/watch for instructions by construction workers.</a:t>
            </a:r>
          </a:p>
          <a:p>
            <a:endParaRPr lang="en-US" dirty="0"/>
          </a:p>
          <a:p>
            <a:r>
              <a:rPr lang="en-US" dirty="0"/>
              <a:t>7. Stay outside of any orange cones, construction fence or tape.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4775" y="437402"/>
            <a:ext cx="5015588" cy="471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6002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571" y="159391"/>
            <a:ext cx="4144600" cy="509906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31017" y="704675"/>
            <a:ext cx="514245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These are the rules EVERYONE must follow to stay safe.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No Entry Without Permission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Be Aware of DANGERS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Report your presence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Follow all signs and warnings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Wear the correct equipment to stay safe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Safety Helmets must be worn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Safety Foot Wear must be worn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36113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57" y="216933"/>
            <a:ext cx="2619375" cy="315544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0646" y="216933"/>
            <a:ext cx="3154260" cy="31554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1" r="3404" b="8060"/>
          <a:stretch/>
        </p:blipFill>
        <p:spPr>
          <a:xfrm>
            <a:off x="6014906" y="216934"/>
            <a:ext cx="2133950" cy="20229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r="754" b="10044"/>
          <a:stretch/>
        </p:blipFill>
        <p:spPr>
          <a:xfrm>
            <a:off x="8158031" y="245861"/>
            <a:ext cx="2919151" cy="31936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05731" y="2239862"/>
            <a:ext cx="2143125" cy="40602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1757" y="3372374"/>
            <a:ext cx="2676525" cy="282709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58031" y="3439486"/>
            <a:ext cx="2988274" cy="286064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579695" y="4093828"/>
            <a:ext cx="571616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Design Your</a:t>
            </a:r>
          </a:p>
          <a:p>
            <a:pPr algn="ctr"/>
            <a:r>
              <a:rPr lang="en-US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Own Safety Poster</a:t>
            </a:r>
            <a:endParaRPr lang="en-US" sz="36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62829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385</TotalTime>
  <Words>477</Words>
  <Application>Microsoft Office PowerPoint</Application>
  <PresentationFormat>Widescreen</PresentationFormat>
  <Paragraphs>61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Impact</vt:lpstr>
      <vt:lpstr>Main Event</vt:lpstr>
      <vt:lpstr>Construction Site SAFETY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Construction Site SAFETY</dc:title>
  <dc:creator>Stella Wilson</dc:creator>
  <cp:lastModifiedBy>Stella Wilson</cp:lastModifiedBy>
  <cp:revision>4</cp:revision>
  <dcterms:created xsi:type="dcterms:W3CDTF">2023-05-23T08:01:38Z</dcterms:created>
  <dcterms:modified xsi:type="dcterms:W3CDTF">2023-05-23T14:27:34Z</dcterms:modified>
</cp:coreProperties>
</file>