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4" autoAdjust="0"/>
    <p:restoredTop sz="94660"/>
  </p:normalViewPr>
  <p:slideViewPr>
    <p:cSldViewPr snapToGrid="0">
      <p:cViewPr varScale="1">
        <p:scale>
          <a:sx n="43" d="100"/>
          <a:sy n="43" d="100"/>
        </p:scale>
        <p:origin x="20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</p:spPr>
        <p:txBody>
          <a:bodyPr>
            <a:normAutofit/>
          </a:bodyPr>
          <a:lstStyle/>
          <a:p>
            <a:r>
              <a:rPr lang="en-US" dirty="0" smtClean="0"/>
              <a:t>Protective Behaviors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468233"/>
          </a:xfrm>
        </p:spPr>
        <p:txBody>
          <a:bodyPr>
            <a:normAutofit/>
          </a:bodyPr>
          <a:lstStyle/>
          <a:p>
            <a:r>
              <a:rPr lang="en-US" dirty="0" smtClean="0"/>
              <a:t>What are they?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1A8C364-94D4-4630-BAD0-78722F3470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733" y="3081867"/>
            <a:ext cx="11260667" cy="331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62972-3449-42D1-8185-B4BEFD52A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331810" y="914400"/>
            <a:ext cx="11389135" cy="868410"/>
          </a:xfrm>
        </p:spPr>
        <p:txBody>
          <a:bodyPr>
            <a:normAutofit/>
          </a:bodyPr>
          <a:lstStyle/>
          <a:p>
            <a:r>
              <a:rPr lang="en-US" dirty="0" smtClean="0"/>
              <a:t>Let’s LOOK AT A Poem together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6864" y="2431473"/>
            <a:ext cx="7980917" cy="2389910"/>
          </a:xfrm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84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8018" y="1540363"/>
            <a:ext cx="88114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Speaking with someone and feeling relief,</a:t>
            </a:r>
            <a:br>
              <a:rPr lang="en-US" sz="3600" dirty="0"/>
            </a:br>
            <a:r>
              <a:rPr lang="en-US" sz="3600" dirty="0"/>
              <a:t>Encouraged, listened to, a sense of belief.</a:t>
            </a:r>
            <a:br>
              <a:rPr lang="en-US" sz="3600" dirty="0"/>
            </a:br>
            <a:r>
              <a:rPr lang="en-US" sz="3600" dirty="0"/>
              <a:t>The language of safety, feelings, thoughts and behavior,</a:t>
            </a:r>
            <a:br>
              <a:rPr lang="en-US" sz="3600" dirty="0"/>
            </a:br>
            <a:r>
              <a:rPr lang="en-US" sz="3600" dirty="0"/>
              <a:t>Getting the help that you need, your very own savior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66692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91145" y="1706618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Risking on purpose to have fun in life and achieve,</a:t>
            </a:r>
            <a:br>
              <a:rPr lang="en-US" sz="3600" dirty="0"/>
            </a:br>
            <a:r>
              <a:rPr lang="en-US" sz="3600" dirty="0"/>
              <a:t>Giving yourself and others a reason to believe.</a:t>
            </a:r>
            <a:br>
              <a:rPr lang="en-US" sz="3600" dirty="0"/>
            </a:br>
            <a:r>
              <a:rPr lang="en-US" sz="3600" dirty="0"/>
              <a:t>The 7 strategies in action, a right to feel safe,</a:t>
            </a:r>
            <a:br>
              <a:rPr lang="en-US" sz="3600" dirty="0"/>
            </a:br>
            <a:r>
              <a:rPr lang="en-US" sz="3600" dirty="0"/>
              <a:t>A supportive hand, a friendly face.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73722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4891" y="1429619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Putting into practice, because we all have the right,</a:t>
            </a:r>
            <a:br>
              <a:rPr lang="en-US" sz="3600" dirty="0"/>
            </a:br>
            <a:r>
              <a:rPr lang="en-US" sz="3600" dirty="0"/>
              <a:t>Whatever age, race or sex - be it day or at night.</a:t>
            </a:r>
          </a:p>
          <a:p>
            <a:pPr algn="ctr"/>
            <a:r>
              <a:rPr lang="en-US" sz="3600" dirty="0"/>
              <a:t>So when you're feeling worried or scared</a:t>
            </a:r>
            <a:br>
              <a:rPr lang="en-US" sz="3600" dirty="0"/>
            </a:br>
            <a:r>
              <a:rPr lang="en-US" sz="3600" dirty="0"/>
              <a:t>Always know there is someone there.</a:t>
            </a:r>
            <a:br>
              <a:rPr lang="en-US" sz="3600" dirty="0"/>
            </a:br>
            <a:r>
              <a:rPr lang="en-US" sz="3600" dirty="0"/>
              <a:t>No matter how much it may feel awful or small</a:t>
            </a:r>
            <a:br>
              <a:rPr lang="en-US" sz="3600" dirty="0"/>
            </a:br>
            <a:r>
              <a:rPr lang="en-US" sz="3600" dirty="0"/>
              <a:t>Someone will be there through it all.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43734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53491" y="1956000"/>
            <a:ext cx="84789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So when you're feeling worried or scared</a:t>
            </a:r>
            <a:br>
              <a:rPr lang="en-US" sz="3600" dirty="0"/>
            </a:br>
            <a:r>
              <a:rPr lang="en-US" sz="3600" dirty="0"/>
              <a:t>Always know there is someone there.</a:t>
            </a:r>
            <a:br>
              <a:rPr lang="en-US" sz="3600" dirty="0"/>
            </a:br>
            <a:r>
              <a:rPr lang="en-US" sz="3600" dirty="0"/>
              <a:t>No matter how much it may feel awful or small</a:t>
            </a:r>
            <a:br>
              <a:rPr lang="en-US" sz="3600" dirty="0"/>
            </a:br>
            <a:r>
              <a:rPr lang="en-US" sz="3600" dirty="0"/>
              <a:t>Someone will be there through it all.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30162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5055" y="1692808"/>
            <a:ext cx="872836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We're all people with our own struggles to face,</a:t>
            </a:r>
            <a:br>
              <a:rPr lang="en-US" sz="3600" dirty="0"/>
            </a:br>
            <a:r>
              <a:rPr lang="en-US" sz="3600" dirty="0"/>
              <a:t>People who need someone to feel wanted, acknowledged and safe.</a:t>
            </a:r>
            <a:br>
              <a:rPr lang="en-US" sz="3600" dirty="0"/>
            </a:br>
            <a:r>
              <a:rPr lang="en-US" sz="3600" dirty="0"/>
              <a:t>Choose your words wisely through each passing day.</a:t>
            </a:r>
            <a:br>
              <a:rPr lang="en-US" sz="3600" dirty="0"/>
            </a:br>
            <a:r>
              <a:rPr lang="en-US" sz="3600" dirty="0"/>
              <a:t>Protective Behaviors is effective in every way.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6341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04110" y="1457236"/>
            <a:ext cx="876992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Listen to warning signs from your gut and heart,</a:t>
            </a:r>
            <a:br>
              <a:rPr lang="en-US" sz="3600" dirty="0"/>
            </a:br>
            <a:r>
              <a:rPr lang="en-US" sz="3600" dirty="0"/>
              <a:t>No one has the right to tear you apart.</a:t>
            </a:r>
            <a:br>
              <a:rPr lang="en-US" sz="3600" dirty="0"/>
            </a:br>
            <a:r>
              <a:rPr lang="en-US" sz="3600" dirty="0"/>
              <a:t>Through 2 themes, 7 strategies and all the rest.</a:t>
            </a:r>
            <a:br>
              <a:rPr lang="en-US" sz="3600" dirty="0"/>
            </a:br>
            <a:r>
              <a:rPr lang="en-US" sz="3600" dirty="0"/>
              <a:t>Never forget we deserve the very best.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00544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603" y="2115281"/>
            <a:ext cx="117216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Next, Let’s Look at another poem about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Young people’s daily challenges</a:t>
            </a:r>
            <a:endParaRPr lang="en-US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55633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0145" y="1076742"/>
            <a:ext cx="890154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3D3D3D"/>
                </a:solidFill>
                <a:latin typeface="&amp;quot"/>
              </a:rPr>
              <a:t>'Cause</a:t>
            </a:r>
            <a:r>
              <a:rPr lang="en-US" sz="2400" dirty="0">
                <a:solidFill>
                  <a:srgbClr val="3D3D3D"/>
                </a:solidFill>
                <a:latin typeface="&amp;quot"/>
              </a:rPr>
              <a:t> I Ain't Got a Pencil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I woke myself up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Because we ain't got an alarm clock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Dug in the dirty clothes basket,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Cause ain't nobody washed my uniform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Brushed my hair and teeth in the dark,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Cause the lights ain't on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Even got my baby sister ready,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Cause my mama wasn't home.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Got us both to school on time,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To eat us a good breakfast.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Then when I got to class the teacher fussed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Cause I ain't got no pencil.</a:t>
            </a:r>
          </a:p>
          <a:p>
            <a:r>
              <a:rPr lang="en-US" sz="2400" dirty="0">
                <a:solidFill>
                  <a:srgbClr val="3D3D3D"/>
                </a:solidFill>
                <a:latin typeface="&amp;quot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310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043780">
            <a:off x="520637" y="2967335"/>
            <a:ext cx="11150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themes or ideas did you notice?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9967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136339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>
                <a:solidFill>
                  <a:srgbClr val="3D3D3D"/>
                </a:solidFill>
                <a:latin typeface="Raleway"/>
              </a:rPr>
              <a:t>The first theme '</a:t>
            </a:r>
            <a:r>
              <a:rPr lang="en-US" sz="3600" i="1" dirty="0">
                <a:solidFill>
                  <a:srgbClr val="3D3D3D"/>
                </a:solidFill>
                <a:latin typeface="&amp;quot"/>
              </a:rPr>
              <a:t>We all have the right to feel safe all the time</a:t>
            </a:r>
            <a:r>
              <a:rPr lang="en-US" sz="3600" dirty="0">
                <a:solidFill>
                  <a:srgbClr val="3D3D3D"/>
                </a:solidFill>
                <a:latin typeface="Raleway"/>
              </a:rPr>
              <a:t>' incorporates the concepts of ‘Rights and Responsibilities’, ‘Safety’ and ‘Early Warning </a:t>
            </a:r>
            <a:r>
              <a:rPr lang="en-US" sz="3600" dirty="0" smtClean="0">
                <a:solidFill>
                  <a:srgbClr val="3D3D3D"/>
                </a:solidFill>
                <a:latin typeface="Raleway"/>
              </a:rPr>
              <a:t>Signs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69274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48346" y="660692"/>
            <a:ext cx="8084127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3D3D3D"/>
                </a:solidFill>
                <a:latin typeface="Raleway"/>
              </a:rPr>
              <a:t>’. The second theme '</a:t>
            </a:r>
            <a:r>
              <a:rPr lang="en-US" sz="3600" i="1" dirty="0">
                <a:solidFill>
                  <a:srgbClr val="3D3D3D"/>
                </a:solidFill>
                <a:latin typeface="&amp;quot"/>
              </a:rPr>
              <a:t>There is nothing so awful, or too small, we can't talk about it with someone</a:t>
            </a:r>
            <a:r>
              <a:rPr lang="en-US" sz="3600" dirty="0">
                <a:solidFill>
                  <a:srgbClr val="3D3D3D"/>
                </a:solidFill>
                <a:latin typeface="Raleway"/>
              </a:rPr>
              <a:t>' develops the concept of personal ‘Networks’ of support</a:t>
            </a:r>
            <a:r>
              <a:rPr lang="en-US" sz="3600" dirty="0" smtClean="0">
                <a:solidFill>
                  <a:srgbClr val="3D3D3D"/>
                </a:solidFill>
                <a:latin typeface="Raleway"/>
              </a:rPr>
              <a:t>.</a:t>
            </a:r>
          </a:p>
          <a:p>
            <a:endParaRPr lang="en-US" sz="3600" dirty="0">
              <a:solidFill>
                <a:srgbClr val="3D3D3D"/>
              </a:solidFill>
              <a:latin typeface="Raleway"/>
            </a:endParaRPr>
          </a:p>
          <a:p>
            <a:r>
              <a:rPr lang="en-US" sz="3600" dirty="0" smtClean="0">
                <a:solidFill>
                  <a:srgbClr val="3D3D3D"/>
                </a:solidFill>
                <a:latin typeface="Raleway"/>
              </a:rPr>
              <a:t> </a:t>
            </a:r>
            <a:r>
              <a:rPr lang="en-US" sz="3600" dirty="0">
                <a:solidFill>
                  <a:srgbClr val="3D3D3D"/>
                </a:solidFill>
                <a:latin typeface="Raleway"/>
              </a:rPr>
              <a:t>A more recent version of the second theme ‘</a:t>
            </a:r>
            <a:r>
              <a:rPr lang="en-US" sz="3600" i="1" dirty="0">
                <a:solidFill>
                  <a:srgbClr val="3D3D3D"/>
                </a:solidFill>
                <a:latin typeface="&amp;quot"/>
              </a:rPr>
              <a:t>We can talk with someone about anything, even if it feels awful or small</a:t>
            </a:r>
            <a:r>
              <a:rPr lang="en-US" sz="3600" dirty="0">
                <a:solidFill>
                  <a:srgbClr val="3D3D3D"/>
                </a:solidFill>
                <a:latin typeface="Raleway"/>
              </a:rPr>
              <a:t>’ is a simpler sentence and suggests a </a:t>
            </a:r>
            <a:r>
              <a:rPr lang="en-US" sz="3600" dirty="0" smtClean="0">
                <a:solidFill>
                  <a:srgbClr val="3D3D3D"/>
                </a:solidFill>
                <a:latin typeface="Raleway"/>
              </a:rPr>
              <a:t>positive</a:t>
            </a:r>
          </a:p>
          <a:p>
            <a:endParaRPr lang="en-US" sz="3600" dirty="0">
              <a:solidFill>
                <a:srgbClr val="3D3D3D"/>
              </a:solidFill>
              <a:latin typeface="Raleway"/>
            </a:endParaRPr>
          </a:p>
          <a:p>
            <a:r>
              <a:rPr lang="en-US" sz="3600" dirty="0" smtClean="0">
                <a:solidFill>
                  <a:srgbClr val="3D3D3D"/>
                </a:solidFill>
                <a:latin typeface="Raleway"/>
              </a:rPr>
              <a:t> </a:t>
            </a:r>
            <a:r>
              <a:rPr lang="en-US" sz="3600" dirty="0">
                <a:solidFill>
                  <a:srgbClr val="3D3D3D"/>
                </a:solidFill>
                <a:latin typeface="Raleway"/>
              </a:rPr>
              <a:t>'We can talk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947899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7492" y="2275958"/>
            <a:ext cx="107357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 what about strategies and helpful ideas?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1053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034217">
            <a:off x="3027218" y="237916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0" i="0" u="none" strike="noStrike" dirty="0" smtClean="0">
                <a:solidFill>
                  <a:srgbClr val="3D3D3D"/>
                </a:solidFill>
                <a:effectLst/>
                <a:latin typeface="&amp;quot"/>
              </a:rPr>
              <a:t>IN PROTECTIVE BEHAVIOURS THERE ARE 7 STRATEGIES,CAN YOU GUESS SOME?</a:t>
            </a:r>
            <a:endParaRPr lang="en-US" sz="3600" b="0" i="0" u="none" strike="noStrike" dirty="0">
              <a:solidFill>
                <a:srgbClr val="3D3D3D"/>
              </a:solidFill>
              <a:effectLst/>
              <a:latin typeface="&amp;quot"/>
            </a:endParaRPr>
          </a:p>
        </p:txBody>
      </p:sp>
    </p:spTree>
    <p:extLst>
      <p:ext uri="{BB962C8B-B14F-4D97-AF65-F5344CB8AC3E}">
        <p14:creationId xmlns:p14="http://schemas.microsoft.com/office/powerpoint/2010/main" val="778073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4709" y="466447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i="1" dirty="0">
                <a:solidFill>
                  <a:srgbClr val="3D3D3D"/>
                </a:solidFill>
                <a:latin typeface="&amp;quot"/>
              </a:rPr>
              <a:t>use one-step-removed approaches in our search for solutions</a:t>
            </a:r>
            <a:endParaRPr lang="en-GB" sz="3200" i="1" dirty="0"/>
          </a:p>
        </p:txBody>
      </p:sp>
      <p:sp>
        <p:nvSpPr>
          <p:cNvPr id="3" name="Rectangle 2"/>
          <p:cNvSpPr/>
          <p:nvPr/>
        </p:nvSpPr>
        <p:spPr>
          <a:xfrm>
            <a:off x="486829" y="1361560"/>
            <a:ext cx="1080238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It doesn’t all have to be about you</a:t>
            </a:r>
          </a:p>
          <a:p>
            <a:pPr algn="ctr"/>
            <a:r>
              <a:rPr lang="en-US" sz="48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Think as if you are watching friends play, </a:t>
            </a:r>
          </a:p>
          <a:p>
            <a:pPr algn="ctr"/>
            <a:r>
              <a:rPr lang="en-US" sz="48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empathize and use role play.</a:t>
            </a:r>
            <a:endParaRPr lang="en-US" sz="48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0953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5611" y="5318461"/>
            <a:ext cx="578716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3D3D3D"/>
                </a:solidFill>
                <a:latin typeface="&amp;quot"/>
              </a:rPr>
              <a:t>R</a:t>
            </a:r>
            <a:r>
              <a:rPr lang="en-US" sz="3200" dirty="0" smtClean="0">
                <a:solidFill>
                  <a:srgbClr val="3D3D3D"/>
                </a:solidFill>
                <a:latin typeface="&amp;quot"/>
              </a:rPr>
              <a:t>eview </a:t>
            </a:r>
            <a:r>
              <a:rPr lang="en-US" sz="3200" dirty="0">
                <a:solidFill>
                  <a:srgbClr val="3D3D3D"/>
                </a:solidFill>
                <a:latin typeface="&amp;quot"/>
              </a:rPr>
              <a:t>our personal networks </a:t>
            </a:r>
            <a:endParaRPr lang="en-US" sz="3200" dirty="0" smtClean="0">
              <a:solidFill>
                <a:srgbClr val="3D3D3D"/>
              </a:solidFill>
              <a:latin typeface="&amp;quot"/>
            </a:endParaRPr>
          </a:p>
          <a:p>
            <a:r>
              <a:rPr lang="en-US" sz="3200" dirty="0" smtClean="0">
                <a:solidFill>
                  <a:srgbClr val="3D3D3D"/>
                </a:solidFill>
                <a:latin typeface="&amp;quot"/>
              </a:rPr>
              <a:t>to </a:t>
            </a:r>
            <a:r>
              <a:rPr lang="en-US" sz="3200" dirty="0">
                <a:solidFill>
                  <a:srgbClr val="3D3D3D"/>
                </a:solidFill>
                <a:latin typeface="&amp;quot"/>
              </a:rPr>
              <a:t>ensure they are reliable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022622" y="936010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Make sure you have helpful adults and friends to speak to and that you speak to them if you need to</a:t>
            </a:r>
            <a:endParaRPr 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3175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7837" y="49346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solidFill>
                  <a:srgbClr val="3D3D3D"/>
                </a:solidFill>
                <a:latin typeface="&amp;quot"/>
              </a:rPr>
              <a:t>Use </a:t>
            </a:r>
            <a:r>
              <a:rPr lang="en-US" sz="3200" dirty="0">
                <a:solidFill>
                  <a:srgbClr val="3D3D3D"/>
                </a:solidFill>
                <a:latin typeface="&amp;quot"/>
              </a:rPr>
              <a:t>persistence in taking necessary </a:t>
            </a:r>
            <a:r>
              <a:rPr lang="en-US" sz="3200" dirty="0" smtClean="0">
                <a:solidFill>
                  <a:srgbClr val="3D3D3D"/>
                </a:solidFill>
                <a:latin typeface="&amp;quot"/>
              </a:rPr>
              <a:t>action</a:t>
            </a:r>
          </a:p>
          <a:p>
            <a:pPr algn="ctr"/>
            <a:r>
              <a:rPr lang="en-US" sz="3200" dirty="0" smtClean="0">
                <a:solidFill>
                  <a:srgbClr val="3D3D3D"/>
                </a:solidFill>
                <a:latin typeface="&amp;quot"/>
              </a:rPr>
              <a:t> </a:t>
            </a:r>
            <a:r>
              <a:rPr lang="en-US" sz="3200" dirty="0">
                <a:solidFill>
                  <a:srgbClr val="3D3D3D"/>
                </a:solidFill>
                <a:latin typeface="&amp;quot"/>
              </a:rPr>
              <a:t>to feel safe again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2777837" y="1533390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If you need help or are unhappy, don’t give up on getting help,</a:t>
            </a:r>
          </a:p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Ask and ask again.</a:t>
            </a:r>
            <a:endParaRPr 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9269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9380" y="5800498"/>
            <a:ext cx="52854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3D3D3D"/>
                </a:solidFill>
                <a:latin typeface="&amp;quot"/>
              </a:rPr>
              <a:t>Risk </a:t>
            </a:r>
            <a:r>
              <a:rPr lang="en-US" sz="3200" dirty="0">
                <a:solidFill>
                  <a:srgbClr val="3D3D3D"/>
                </a:solidFill>
                <a:latin typeface="&amp;quot"/>
              </a:rPr>
              <a:t>on purpose as needed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2944091" y="1007461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Don’t avoid everything that scares you,</a:t>
            </a:r>
          </a:p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Assess risks and be adventurous</a:t>
            </a:r>
          </a:p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Some risk can be useful!</a:t>
            </a:r>
            <a:endParaRPr 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5366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7836" y="503854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dirty="0" smtClean="0">
                <a:solidFill>
                  <a:srgbClr val="3D3D3D"/>
                </a:solidFill>
                <a:latin typeface="&amp;quot"/>
              </a:rPr>
              <a:t>Protectively </a:t>
            </a:r>
            <a:r>
              <a:rPr lang="en-US" sz="3200" dirty="0">
                <a:solidFill>
                  <a:srgbClr val="3D3D3D"/>
                </a:solidFill>
                <a:latin typeface="&amp;quot"/>
              </a:rPr>
              <a:t>interrupt in unsafe or potentially unsafe situations 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1579418" y="993062"/>
            <a:ext cx="7959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If something seems dangerous or unsafe, </a:t>
            </a:r>
          </a:p>
          <a:p>
            <a:pPr algn="ctr"/>
            <a:r>
              <a:rPr lang="en-US" sz="4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</a:t>
            </a:r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on’t ignore that. </a:t>
            </a:r>
          </a:p>
          <a:p>
            <a:pPr algn="ctr"/>
            <a:r>
              <a:rPr lang="en-US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Take the safest action to avoid or stop the situation.</a:t>
            </a:r>
            <a:endParaRPr 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2992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9999" y="5452276"/>
            <a:ext cx="94949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solidFill>
                  <a:srgbClr val="3D3D3D"/>
                </a:solidFill>
                <a:latin typeface="&amp;quot"/>
              </a:rPr>
              <a:t>Observe </a:t>
            </a:r>
            <a:r>
              <a:rPr lang="en-US" sz="3600" dirty="0">
                <a:solidFill>
                  <a:srgbClr val="3D3D3D"/>
                </a:solidFill>
                <a:latin typeface="&amp;quot"/>
              </a:rPr>
              <a:t>the language of safety for ourselves </a:t>
            </a:r>
            <a:endParaRPr lang="en-GB" sz="3600" dirty="0"/>
          </a:p>
        </p:txBody>
      </p:sp>
      <p:sp>
        <p:nvSpPr>
          <p:cNvPr id="3" name="Rectangle 2"/>
          <p:cNvSpPr/>
          <p:nvPr/>
        </p:nvSpPr>
        <p:spPr>
          <a:xfrm>
            <a:off x="3059452" y="1539978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Be mindful of what you say and how you say it.</a:t>
            </a:r>
          </a:p>
          <a:p>
            <a:pPr algn="ctr"/>
            <a:r>
              <a:rPr lang="en-US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Words are powerful, use I when dealing with difficult situations and be mindful of your actions and speech</a:t>
            </a:r>
            <a:r>
              <a:rPr lang="en-US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.</a:t>
            </a:r>
            <a:endParaRPr 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5403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2268" y="1325571"/>
            <a:ext cx="10962809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Meaning</a:t>
            </a:r>
          </a:p>
          <a:p>
            <a:pPr algn="ctr"/>
            <a:r>
              <a:rPr lang="en-US" sz="4000" b="1" cap="none" spc="0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exactly are you trying to say?</a:t>
            </a:r>
          </a:p>
          <a:p>
            <a:pPr algn="ctr"/>
            <a:endParaRPr lang="en-US" sz="4000" b="1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Ownership</a:t>
            </a:r>
          </a:p>
          <a:p>
            <a:pPr algn="ctr"/>
            <a:r>
              <a:rPr lang="en-US" sz="4000" b="1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Are you placing blame or sharing thoughts ?</a:t>
            </a:r>
          </a:p>
          <a:p>
            <a:pPr algn="ctr"/>
            <a:r>
              <a:rPr lang="en-US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Clarity </a:t>
            </a:r>
          </a:p>
          <a:p>
            <a:pPr algn="ctr"/>
            <a:r>
              <a:rPr lang="en-US" sz="4000" b="1" cap="none" spc="0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Will others be able to understand your intentions?</a:t>
            </a:r>
            <a:endParaRPr lang="en-US" sz="4000" b="1" cap="none" spc="0" dirty="0">
              <a:ln w="0"/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5280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813837">
            <a:off x="1300271" y="2209052"/>
            <a:ext cx="9591472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Lets think about when we are sharing ideas</a:t>
            </a:r>
          </a:p>
          <a:p>
            <a:pPr algn="ctr"/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What parts of PB would be most useful?</a:t>
            </a: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33186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317691">
            <a:off x="958295" y="2855823"/>
            <a:ext cx="103646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Your challenge is to write some PB 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Strategies for group work…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53684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1" t="756" r="1"/>
          <a:stretch/>
        </p:blipFill>
        <p:spPr>
          <a:xfrm rot="5400000">
            <a:off x="6807121" y="1659633"/>
            <a:ext cx="5505546" cy="40737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191317">
            <a:off x="1081659" y="1977270"/>
            <a:ext cx="600959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Here’s </a:t>
            </a:r>
            <a:r>
              <a:rPr lang="en-US" sz="7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</a:t>
            </a:r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ine.</a:t>
            </a:r>
          </a:p>
          <a:p>
            <a:pPr algn="ctr"/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will yours</a:t>
            </a:r>
          </a:p>
          <a:p>
            <a:pPr algn="ctr"/>
            <a:r>
              <a:rPr lang="en-US" sz="7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Look like?</a:t>
            </a:r>
            <a:endParaRPr lang="en-US" sz="7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3924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OUR.pptx" id="{C8B94E25-33BD-45D5-BF09-DFDE6F66F827}" vid="{3906A810-667D-48F7-952C-A904CEA9ED6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Future forward</Template>
  <TotalTime>0</TotalTime>
  <Words>759</Words>
  <Application>Microsoft Office PowerPoint</Application>
  <PresentationFormat>Widescreen</PresentationFormat>
  <Paragraphs>72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&amp;quot</vt:lpstr>
      <vt:lpstr>Arial</vt:lpstr>
      <vt:lpstr>Franklin Gothic Book</vt:lpstr>
      <vt:lpstr>Franklin Gothic Demi</vt:lpstr>
      <vt:lpstr>Raleway</vt:lpstr>
      <vt:lpstr>Wingdings 2</vt:lpstr>
      <vt:lpstr>DividendVTI</vt:lpstr>
      <vt:lpstr>Protective Behaviors</vt:lpstr>
      <vt:lpstr>Let’s LOOK AT A Poem together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2020-06-30T09:46:35Z</dcterms:created>
  <dcterms:modified xsi:type="dcterms:W3CDTF">2020-06-30T10:40:28Z</dcterms:modified>
</cp:coreProperties>
</file>