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6" r:id="rId1"/>
  </p:sldMasterIdLst>
  <p:notesMasterIdLst>
    <p:notesMasterId r:id="rId13"/>
  </p:notesMasterIdLst>
  <p:sldIdLst>
    <p:sldId id="297" r:id="rId2"/>
    <p:sldId id="298" r:id="rId3"/>
    <p:sldId id="327" r:id="rId4"/>
    <p:sldId id="299" r:id="rId5"/>
    <p:sldId id="328" r:id="rId6"/>
    <p:sldId id="330" r:id="rId7"/>
    <p:sldId id="332" r:id="rId8"/>
    <p:sldId id="334" r:id="rId9"/>
    <p:sldId id="337" r:id="rId10"/>
    <p:sldId id="301" r:id="rId11"/>
    <p:sldId id="336" r:id="rId12"/>
  </p:sldIdLst>
  <p:sldSz cx="12192000" cy="6858000"/>
  <p:notesSz cx="16256000" cy="9144000"/>
  <p:defaultTex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D1B1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792" y="60"/>
      </p:cViewPr>
      <p:guideLst/>
    </p:cSldViewPr>
  </p:slideViewPr>
  <p:notesTextViewPr>
    <p:cViewPr>
      <p:scale>
        <a:sx n="100" d="100"/>
        <a:sy n="100" d="100"/>
      </p:scale>
      <p:origin x="0" y="0"/>
    </p:cViewPr>
  </p:notesTextViewPr>
  <p:sorterViewPr>
    <p:cViewPr>
      <p:scale>
        <a:sx n="44" d="100"/>
        <a:sy n="44"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7043738"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9207500" y="0"/>
            <a:ext cx="7045325" cy="458788"/>
          </a:xfrm>
          <a:prstGeom prst="rect">
            <a:avLst/>
          </a:prstGeom>
        </p:spPr>
        <p:txBody>
          <a:bodyPr vert="horz" lIns="91440" tIns="45720" rIns="91440" bIns="45720" rtlCol="0"/>
          <a:lstStyle>
            <a:lvl1pPr algn="r">
              <a:defRPr sz="1200"/>
            </a:lvl1pPr>
          </a:lstStyle>
          <a:p>
            <a:fld id="{4E092205-E3CE-4B42-907A-C3BB5D21EF03}" type="datetimeFigureOut">
              <a:rPr lang="en-GB" smtClean="0"/>
              <a:t>24/04/2020</a:t>
            </a:fld>
            <a:endParaRPr lang="en-GB"/>
          </a:p>
        </p:txBody>
      </p:sp>
      <p:sp>
        <p:nvSpPr>
          <p:cNvPr id="4" name="Slide Image Placeholder 3"/>
          <p:cNvSpPr>
            <a:spLocks noGrp="1" noRot="1" noChangeAspect="1"/>
          </p:cNvSpPr>
          <p:nvPr>
            <p:ph type="sldImg" idx="2"/>
          </p:nvPr>
        </p:nvSpPr>
        <p:spPr>
          <a:xfrm>
            <a:off x="5384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1625600" y="4400550"/>
            <a:ext cx="130048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7043738"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9207500" y="8685213"/>
            <a:ext cx="7045325" cy="458787"/>
          </a:xfrm>
          <a:prstGeom prst="rect">
            <a:avLst/>
          </a:prstGeom>
        </p:spPr>
        <p:txBody>
          <a:bodyPr vert="horz" lIns="91440" tIns="45720" rIns="91440" bIns="45720" rtlCol="0" anchor="b"/>
          <a:lstStyle>
            <a:lvl1pPr algn="r">
              <a:defRPr sz="1200"/>
            </a:lvl1pPr>
          </a:lstStyle>
          <a:p>
            <a:fld id="{3908070E-2810-4E5C-83CC-655FBDA01363}" type="slidenum">
              <a:rPr lang="en-GB" smtClean="0"/>
              <a:t>‹#›</a:t>
            </a:fld>
            <a:endParaRPr lang="en-GB"/>
          </a:p>
        </p:txBody>
      </p:sp>
    </p:spTree>
    <p:extLst>
      <p:ext uri="{BB962C8B-B14F-4D97-AF65-F5344CB8AC3E}">
        <p14:creationId xmlns:p14="http://schemas.microsoft.com/office/powerpoint/2010/main" val="1303172533"/>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908070E-2810-4E5C-83CC-655FBDA01363}" type="slidenum">
              <a:rPr lang="en-GB" smtClean="0"/>
              <a:t>1</a:t>
            </a:fld>
            <a:endParaRPr lang="en-GB"/>
          </a:p>
        </p:txBody>
      </p:sp>
    </p:spTree>
    <p:extLst>
      <p:ext uri="{BB962C8B-B14F-4D97-AF65-F5344CB8AC3E}">
        <p14:creationId xmlns:p14="http://schemas.microsoft.com/office/powerpoint/2010/main" val="18340904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908070E-2810-4E5C-83CC-655FBDA01363}" type="slidenum">
              <a:rPr lang="en-GB" smtClean="0"/>
              <a:t>2</a:t>
            </a:fld>
            <a:endParaRPr lang="en-GB"/>
          </a:p>
        </p:txBody>
      </p:sp>
    </p:spTree>
    <p:extLst>
      <p:ext uri="{BB962C8B-B14F-4D97-AF65-F5344CB8AC3E}">
        <p14:creationId xmlns:p14="http://schemas.microsoft.com/office/powerpoint/2010/main" val="14117521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908070E-2810-4E5C-83CC-655FBDA01363}" type="slidenum">
              <a:rPr lang="en-GB" smtClean="0"/>
              <a:t>3</a:t>
            </a:fld>
            <a:endParaRPr lang="en-GB"/>
          </a:p>
        </p:txBody>
      </p:sp>
    </p:spTree>
    <p:extLst>
      <p:ext uri="{BB962C8B-B14F-4D97-AF65-F5344CB8AC3E}">
        <p14:creationId xmlns:p14="http://schemas.microsoft.com/office/powerpoint/2010/main" val="29928185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908070E-2810-4E5C-83CC-655FBDA01363}" type="slidenum">
              <a:rPr lang="en-GB" smtClean="0"/>
              <a:t>4</a:t>
            </a:fld>
            <a:endParaRPr lang="en-GB"/>
          </a:p>
        </p:txBody>
      </p:sp>
    </p:spTree>
    <p:extLst>
      <p:ext uri="{BB962C8B-B14F-4D97-AF65-F5344CB8AC3E}">
        <p14:creationId xmlns:p14="http://schemas.microsoft.com/office/powerpoint/2010/main" val="26175109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908070E-2810-4E5C-83CC-655FBDA01363}" type="slidenum">
              <a:rPr lang="en-GB" smtClean="0"/>
              <a:t>5</a:t>
            </a:fld>
            <a:endParaRPr lang="en-GB"/>
          </a:p>
        </p:txBody>
      </p:sp>
    </p:spTree>
    <p:extLst>
      <p:ext uri="{BB962C8B-B14F-4D97-AF65-F5344CB8AC3E}">
        <p14:creationId xmlns:p14="http://schemas.microsoft.com/office/powerpoint/2010/main" val="7276418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908070E-2810-4E5C-83CC-655FBDA01363}" type="slidenum">
              <a:rPr lang="en-GB" smtClean="0"/>
              <a:t>6</a:t>
            </a:fld>
            <a:endParaRPr lang="en-GB"/>
          </a:p>
        </p:txBody>
      </p:sp>
    </p:spTree>
    <p:extLst>
      <p:ext uri="{BB962C8B-B14F-4D97-AF65-F5344CB8AC3E}">
        <p14:creationId xmlns:p14="http://schemas.microsoft.com/office/powerpoint/2010/main" val="22707399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908070E-2810-4E5C-83CC-655FBDA01363}" type="slidenum">
              <a:rPr lang="en-GB" smtClean="0"/>
              <a:t>7</a:t>
            </a:fld>
            <a:endParaRPr lang="en-GB"/>
          </a:p>
        </p:txBody>
      </p:sp>
    </p:spTree>
    <p:extLst>
      <p:ext uri="{BB962C8B-B14F-4D97-AF65-F5344CB8AC3E}">
        <p14:creationId xmlns:p14="http://schemas.microsoft.com/office/powerpoint/2010/main" val="16290567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908070E-2810-4E5C-83CC-655FBDA01363}" type="slidenum">
              <a:rPr lang="en-GB" smtClean="0"/>
              <a:t>8</a:t>
            </a:fld>
            <a:endParaRPr lang="en-GB"/>
          </a:p>
        </p:txBody>
      </p:sp>
    </p:spTree>
    <p:extLst>
      <p:ext uri="{BB962C8B-B14F-4D97-AF65-F5344CB8AC3E}">
        <p14:creationId xmlns:p14="http://schemas.microsoft.com/office/powerpoint/2010/main" val="26142545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908070E-2810-4E5C-83CC-655FBDA01363}" type="slidenum">
              <a:rPr lang="en-GB" smtClean="0"/>
              <a:t>9</a:t>
            </a:fld>
            <a:endParaRPr lang="en-GB"/>
          </a:p>
        </p:txBody>
      </p:sp>
    </p:spTree>
    <p:extLst>
      <p:ext uri="{BB962C8B-B14F-4D97-AF65-F5344CB8AC3E}">
        <p14:creationId xmlns:p14="http://schemas.microsoft.com/office/powerpoint/2010/main" val="31185088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908070E-2810-4E5C-83CC-655FBDA01363}" type="slidenum">
              <a:rPr lang="en-GB" smtClean="0"/>
              <a:t>10</a:t>
            </a:fld>
            <a:endParaRPr lang="en-GB"/>
          </a:p>
        </p:txBody>
      </p:sp>
    </p:spTree>
    <p:extLst>
      <p:ext uri="{BB962C8B-B14F-4D97-AF65-F5344CB8AC3E}">
        <p14:creationId xmlns:p14="http://schemas.microsoft.com/office/powerpoint/2010/main" val="24920004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908070E-2810-4E5C-83CC-655FBDA01363}" type="slidenum">
              <a:rPr lang="en-GB" smtClean="0"/>
              <a:t>11</a:t>
            </a:fld>
            <a:endParaRPr lang="en-GB"/>
          </a:p>
        </p:txBody>
      </p:sp>
    </p:spTree>
    <p:extLst>
      <p:ext uri="{BB962C8B-B14F-4D97-AF65-F5344CB8AC3E}">
        <p14:creationId xmlns:p14="http://schemas.microsoft.com/office/powerpoint/2010/main" val="181720553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6.svg"/><Relationship Id="rId4" Type="http://schemas.openxmlformats.org/officeDocument/2006/relationships/image" Target="../media/image5.png"/></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bg>
      <p:bgPr>
        <a:solidFill>
          <a:schemeClr val="bg1"/>
        </a:solidFill>
        <a:effectLst/>
      </p:bgPr>
    </p:bg>
    <p:spTree>
      <p:nvGrpSpPr>
        <p:cNvPr id="1" name=""/>
        <p:cNvGrpSpPr/>
        <p:nvPr/>
      </p:nvGrpSpPr>
      <p:grpSpPr>
        <a:xfrm>
          <a:off x="0" y="0"/>
          <a:ext cx="0" cy="0"/>
          <a:chOff x="0" y="0"/>
          <a:chExt cx="0" cy="0"/>
        </a:xfrm>
      </p:grpSpPr>
      <p:sp>
        <p:nvSpPr>
          <p:cNvPr id="85" name="Rectangle 84">
            <a:extLst>
              <a:ext uri="{FF2B5EF4-FFF2-40B4-BE49-F238E27FC236}">
                <a16:creationId xmlns:a16="http://schemas.microsoft.com/office/drawing/2014/main" id="{086FC8E7-4E54-4892-B2A4-A9CCDB87AE7B}"/>
              </a:ext>
            </a:extLst>
          </p:cNvPr>
          <p:cNvSpPr/>
          <p:nvPr userDrawn="1"/>
        </p:nvSpPr>
        <p:spPr>
          <a:xfrm>
            <a:off x="1" y="0"/>
            <a:ext cx="11209572" cy="317182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4" name="Graphic 83">
            <a:extLst>
              <a:ext uri="{FF2B5EF4-FFF2-40B4-BE49-F238E27FC236}">
                <a16:creationId xmlns:a16="http://schemas.microsoft.com/office/drawing/2014/main" id="{F8F26CF2-2D6C-4435-B7DC-343B65455BB7}"/>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982200" y="5886450"/>
            <a:ext cx="2209800" cy="971550"/>
          </a:xfrm>
          <a:prstGeom prst="rect">
            <a:avLst/>
          </a:prstGeom>
        </p:spPr>
      </p:pic>
      <p:sp>
        <p:nvSpPr>
          <p:cNvPr id="2" name="Holder 2"/>
          <p:cNvSpPr>
            <a:spLocks noGrp="1"/>
          </p:cNvSpPr>
          <p:nvPr>
            <p:ph type="ctrTitle" hasCustomPrompt="1"/>
          </p:nvPr>
        </p:nvSpPr>
        <p:spPr>
          <a:xfrm>
            <a:off x="305175" y="1717867"/>
            <a:ext cx="9561138" cy="1279196"/>
          </a:xfrm>
          <a:prstGeom prst="rect">
            <a:avLst/>
          </a:prstGeom>
        </p:spPr>
        <p:txBody>
          <a:bodyPr wrap="square" lIns="0" tIns="0" rIns="0" bIns="0">
            <a:noAutofit/>
          </a:bodyPr>
          <a:lstStyle>
            <a:lvl1pPr>
              <a:defRPr sz="8250" b="1" kern="1200" spc="0" baseline="0" dirty="0">
                <a:solidFill>
                  <a:sysClr val="windowText" lastClr="000000"/>
                </a:solidFill>
                <a:latin typeface="HelveticaNeueLT Pro 65 Md" panose="020B0804020202020204" pitchFamily="34" charset="0"/>
                <a:ea typeface="+mj-ea"/>
                <a:cs typeface="+mj-cs"/>
              </a:defRPr>
            </a:lvl1pPr>
          </a:lstStyle>
          <a:p>
            <a:r>
              <a:rPr lang="en-US" dirty="0"/>
              <a:t>Title.</a:t>
            </a:r>
            <a:endParaRPr dirty="0"/>
          </a:p>
        </p:txBody>
      </p:sp>
      <p:sp>
        <p:nvSpPr>
          <p:cNvPr id="3" name="Holder 3"/>
          <p:cNvSpPr>
            <a:spLocks noGrp="1"/>
          </p:cNvSpPr>
          <p:nvPr>
            <p:ph type="subTitle" idx="4" hasCustomPrompt="1"/>
          </p:nvPr>
        </p:nvSpPr>
        <p:spPr>
          <a:xfrm>
            <a:off x="371475" y="3424049"/>
            <a:ext cx="5622925" cy="766948"/>
          </a:xfrm>
          <a:prstGeom prst="rect">
            <a:avLst/>
          </a:prstGeom>
        </p:spPr>
        <p:txBody>
          <a:bodyPr wrap="square" lIns="0" tIns="0" rIns="0" bIns="0">
            <a:noAutofit/>
          </a:bodyPr>
          <a:lstStyle>
            <a:lvl1pPr>
              <a:defRPr sz="2550" b="1" kern="1200" spc="0" baseline="0" dirty="0">
                <a:solidFill>
                  <a:schemeClr val="tx1"/>
                </a:solidFill>
                <a:latin typeface="HelveticaNeueLT Pro 55 Roman" panose="020B0604020202020204" pitchFamily="34" charset="0"/>
                <a:ea typeface="+mn-ea"/>
                <a:cs typeface="Arial"/>
              </a:defRPr>
            </a:lvl1pPr>
          </a:lstStyle>
          <a:p>
            <a:r>
              <a:rPr lang="en-US" dirty="0"/>
              <a:t>Click to edit </a:t>
            </a:r>
            <a:br>
              <a:rPr lang="en-US" dirty="0"/>
            </a:br>
            <a:r>
              <a:rPr lang="en-US" dirty="0"/>
              <a:t>Master subtitle style</a:t>
            </a:r>
            <a:endParaRPr dirty="0"/>
          </a:p>
        </p:txBody>
      </p:sp>
      <p:pic>
        <p:nvPicPr>
          <p:cNvPr id="83" name="Graphic 82">
            <a:extLst>
              <a:ext uri="{FF2B5EF4-FFF2-40B4-BE49-F238E27FC236}">
                <a16:creationId xmlns:a16="http://schemas.microsoft.com/office/drawing/2014/main" id="{099FBCD3-5FC8-4190-8A56-156431E9AA58}"/>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209573" y="0"/>
            <a:ext cx="981075" cy="3171825"/>
          </a:xfrm>
          <a:prstGeom prst="rect">
            <a:avLst/>
          </a:prstGeom>
        </p:spPr>
      </p:pic>
      <p:cxnSp>
        <p:nvCxnSpPr>
          <p:cNvPr id="12" name="Straight Connector 11">
            <a:extLst>
              <a:ext uri="{FF2B5EF4-FFF2-40B4-BE49-F238E27FC236}">
                <a16:creationId xmlns:a16="http://schemas.microsoft.com/office/drawing/2014/main" id="{88191343-3456-4A3C-9378-7F33E943EFE6}"/>
              </a:ext>
            </a:extLst>
          </p:cNvPr>
          <p:cNvCxnSpPr>
            <a:cxnSpLocks/>
          </p:cNvCxnSpPr>
          <p:nvPr userDrawn="1"/>
        </p:nvCxnSpPr>
        <p:spPr>
          <a:xfrm flipH="1">
            <a:off x="381000" y="5886450"/>
            <a:ext cx="11425238" cy="0"/>
          </a:xfrm>
          <a:prstGeom prst="line">
            <a:avLst/>
          </a:prstGeom>
          <a:ln w="50800">
            <a:solidFill>
              <a:schemeClr val="bg2"/>
            </a:solidFill>
          </a:ln>
        </p:spPr>
        <p:style>
          <a:lnRef idx="1">
            <a:schemeClr val="accent1"/>
          </a:lnRef>
          <a:fillRef idx="0">
            <a:schemeClr val="accent1"/>
          </a:fillRef>
          <a:effectRef idx="0">
            <a:schemeClr val="accent1"/>
          </a:effectRef>
          <a:fontRef idx="minor">
            <a:schemeClr val="tx1"/>
          </a:fontRef>
        </p:style>
      </p:cxnSp>
      <p:sp>
        <p:nvSpPr>
          <p:cNvPr id="89" name="Text Placeholder 88">
            <a:extLst>
              <a:ext uri="{FF2B5EF4-FFF2-40B4-BE49-F238E27FC236}">
                <a16:creationId xmlns:a16="http://schemas.microsoft.com/office/drawing/2014/main" id="{ACDA6870-560A-4239-A835-11AD03DE243C}"/>
              </a:ext>
            </a:extLst>
          </p:cNvPr>
          <p:cNvSpPr>
            <a:spLocks noGrp="1"/>
          </p:cNvSpPr>
          <p:nvPr>
            <p:ph type="body" sz="quarter" idx="10" hasCustomPrompt="1"/>
          </p:nvPr>
        </p:nvSpPr>
        <p:spPr>
          <a:xfrm>
            <a:off x="384175" y="4351194"/>
            <a:ext cx="5610225" cy="230832"/>
          </a:xfrm>
        </p:spPr>
        <p:txBody>
          <a:bodyPr/>
          <a:lstStyle>
            <a:lvl1pPr>
              <a:defRPr lang="en-US" sz="1500" b="1" kern="1200" spc="-15" dirty="0" smtClean="0">
                <a:solidFill>
                  <a:srgbClr val="EE2A24"/>
                </a:solidFill>
                <a:latin typeface="HelveticaNeueLT Pro 55 Roman" panose="020B0604020202020204" pitchFamily="34" charset="0"/>
                <a:ea typeface="+mn-ea"/>
                <a:cs typeface="Arial"/>
              </a:defRPr>
            </a:lvl1pPr>
          </a:lstStyle>
          <a:p>
            <a:pPr lvl="0"/>
            <a:r>
              <a:rPr lang="en-US" dirty="0"/>
              <a:t>Date</a:t>
            </a:r>
          </a:p>
        </p:txBody>
      </p:sp>
      <p:sp>
        <p:nvSpPr>
          <p:cNvPr id="91" name="object 53">
            <a:extLst>
              <a:ext uri="{FF2B5EF4-FFF2-40B4-BE49-F238E27FC236}">
                <a16:creationId xmlns:a16="http://schemas.microsoft.com/office/drawing/2014/main" id="{4E6CDB9A-E3B1-4106-92CC-74A5F3D456CE}"/>
              </a:ext>
            </a:extLst>
          </p:cNvPr>
          <p:cNvSpPr txBox="1"/>
          <p:nvPr userDrawn="1"/>
        </p:nvSpPr>
        <p:spPr>
          <a:xfrm>
            <a:off x="1066800" y="6154334"/>
            <a:ext cx="4762500" cy="378630"/>
          </a:xfrm>
          <a:prstGeom prst="rect">
            <a:avLst/>
          </a:prstGeom>
        </p:spPr>
        <p:txBody>
          <a:bodyPr vert="horz" wrap="square" lIns="0" tIns="4763" rIns="0" bIns="0" rtlCol="0">
            <a:spAutoFit/>
          </a:bodyPr>
          <a:lstStyle/>
          <a:p>
            <a:pPr marL="0">
              <a:lnSpc>
                <a:spcPts val="1000"/>
              </a:lnSpc>
              <a:spcBef>
                <a:spcPts val="0"/>
              </a:spcBef>
            </a:pPr>
            <a:r>
              <a:rPr sz="750" spc="0" baseline="0" dirty="0">
                <a:solidFill>
                  <a:srgbClr val="333333"/>
                </a:solidFill>
                <a:latin typeface="HelveticaNeueLT Pro 55 Roman" panose="020B0604020202020204" pitchFamily="34" charset="0"/>
                <a:cs typeface="Arial"/>
              </a:rPr>
              <a:t>© British Red Cross 2019. All images © British Red Cross 2019 unless otherwise stated.</a:t>
            </a:r>
            <a:endParaRPr sz="750" spc="0" baseline="0" dirty="0">
              <a:latin typeface="HelveticaNeueLT Pro 55 Roman" panose="020B0604020202020204" pitchFamily="34" charset="0"/>
              <a:cs typeface="Arial"/>
            </a:endParaRPr>
          </a:p>
          <a:p>
            <a:pPr marL="0">
              <a:lnSpc>
                <a:spcPts val="1000"/>
              </a:lnSpc>
              <a:spcBef>
                <a:spcPts val="0"/>
              </a:spcBef>
            </a:pPr>
            <a:r>
              <a:rPr sz="750" spc="0" baseline="0" dirty="0">
                <a:solidFill>
                  <a:srgbClr val="333333"/>
                </a:solidFill>
                <a:latin typeface="HelveticaNeueLT Pro 55 Roman" panose="020B0604020202020204" pitchFamily="34" charset="0"/>
                <a:cs typeface="Arial"/>
              </a:rPr>
              <a:t>This resource and other free educational materials are available at www.redcross.org.uk/education</a:t>
            </a:r>
            <a:endParaRPr sz="750" spc="0" baseline="0" dirty="0">
              <a:latin typeface="HelveticaNeueLT Pro 55 Roman" panose="020B0604020202020204" pitchFamily="34" charset="0"/>
              <a:cs typeface="Arial"/>
            </a:endParaRPr>
          </a:p>
          <a:p>
            <a:pPr marL="0">
              <a:lnSpc>
                <a:spcPts val="1000"/>
              </a:lnSpc>
              <a:spcBef>
                <a:spcPts val="0"/>
              </a:spcBef>
            </a:pPr>
            <a:r>
              <a:rPr sz="750" spc="0" baseline="0" dirty="0">
                <a:solidFill>
                  <a:srgbClr val="333333"/>
                </a:solidFill>
                <a:latin typeface="HelveticaNeueLT Pro 55 Roman" panose="020B0604020202020204" pitchFamily="34" charset="0"/>
                <a:cs typeface="Arial"/>
              </a:rPr>
              <a:t>The British Red Cross Society is a charity registered in England and Wales (220949) and Scotland (SCO37738).</a:t>
            </a:r>
            <a:endParaRPr sz="750" spc="0" baseline="0" dirty="0">
              <a:latin typeface="HelveticaNeueLT Pro 55 Roman" panose="020B0604020202020204" pitchFamily="34" charset="0"/>
              <a:cs typeface="Arial"/>
            </a:endParaRPr>
          </a:p>
        </p:txBody>
      </p:sp>
      <p:pic>
        <p:nvPicPr>
          <p:cNvPr id="13" name="Graphic 12">
            <a:extLst>
              <a:ext uri="{FF2B5EF4-FFF2-40B4-BE49-F238E27FC236}">
                <a16:creationId xmlns:a16="http://schemas.microsoft.com/office/drawing/2014/main" id="{7D4B1D82-7726-4E58-A5FE-247C36749E10}"/>
              </a:ext>
            </a:extLst>
          </p:cNvPr>
          <p:cNvPicPr>
            <a:picLocks noChangeAspect="1"/>
          </p:cNvPicPr>
          <p:nvPr userDrawn="1"/>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384175" y="6018533"/>
            <a:ext cx="565874" cy="691624"/>
          </a:xfrm>
          <a:prstGeom prst="rect">
            <a:avLst/>
          </a:prstGeom>
        </p:spPr>
      </p:pic>
    </p:spTree>
    <p:extLst>
      <p:ext uri="{BB962C8B-B14F-4D97-AF65-F5344CB8AC3E}">
        <p14:creationId xmlns:p14="http://schemas.microsoft.com/office/powerpoint/2010/main" val="25699347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End Slide">
    <p:bg>
      <p:bgPr>
        <a:solidFill>
          <a:schemeClr val="bg1"/>
        </a:solidFill>
        <a:effectLst/>
      </p:bgPr>
    </p:bg>
    <p:spTree>
      <p:nvGrpSpPr>
        <p:cNvPr id="1" name=""/>
        <p:cNvGrpSpPr/>
        <p:nvPr/>
      </p:nvGrpSpPr>
      <p:grpSpPr>
        <a:xfrm>
          <a:off x="0" y="0"/>
          <a:ext cx="0" cy="0"/>
          <a:chOff x="0" y="0"/>
          <a:chExt cx="0" cy="0"/>
        </a:xfrm>
      </p:grpSpPr>
      <p:sp>
        <p:nvSpPr>
          <p:cNvPr id="85" name="Rectangle 84">
            <a:extLst>
              <a:ext uri="{FF2B5EF4-FFF2-40B4-BE49-F238E27FC236}">
                <a16:creationId xmlns:a16="http://schemas.microsoft.com/office/drawing/2014/main" id="{086FC8E7-4E54-4892-B2A4-A9CCDB87AE7B}"/>
              </a:ext>
            </a:extLst>
          </p:cNvPr>
          <p:cNvSpPr/>
          <p:nvPr userDrawn="1"/>
        </p:nvSpPr>
        <p:spPr>
          <a:xfrm>
            <a:off x="1" y="0"/>
            <a:ext cx="11209572" cy="317182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4" name="Graphic 83">
            <a:extLst>
              <a:ext uri="{FF2B5EF4-FFF2-40B4-BE49-F238E27FC236}">
                <a16:creationId xmlns:a16="http://schemas.microsoft.com/office/drawing/2014/main" id="{F8F26CF2-2D6C-4435-B7DC-343B65455BB7}"/>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982200" y="5886450"/>
            <a:ext cx="2209800" cy="971550"/>
          </a:xfrm>
          <a:prstGeom prst="rect">
            <a:avLst/>
          </a:prstGeom>
        </p:spPr>
      </p:pic>
      <p:sp>
        <p:nvSpPr>
          <p:cNvPr id="2" name="Holder 2"/>
          <p:cNvSpPr>
            <a:spLocks noGrp="1"/>
          </p:cNvSpPr>
          <p:nvPr>
            <p:ph type="ctrTitle" hasCustomPrompt="1"/>
          </p:nvPr>
        </p:nvSpPr>
        <p:spPr>
          <a:xfrm>
            <a:off x="305175" y="1717867"/>
            <a:ext cx="9561138" cy="1279196"/>
          </a:xfrm>
          <a:prstGeom prst="rect">
            <a:avLst/>
          </a:prstGeom>
        </p:spPr>
        <p:txBody>
          <a:bodyPr wrap="square" lIns="0" tIns="0" rIns="0" bIns="0">
            <a:noAutofit/>
          </a:bodyPr>
          <a:lstStyle>
            <a:lvl1pPr>
              <a:defRPr sz="8250" b="1" kern="1200" spc="0" baseline="0" dirty="0">
                <a:solidFill>
                  <a:sysClr val="windowText" lastClr="000000"/>
                </a:solidFill>
                <a:latin typeface="HelveticaNeueLT Pro 65 Md" panose="020B0804020202020204" pitchFamily="34" charset="0"/>
                <a:ea typeface="+mj-ea"/>
                <a:cs typeface="+mj-cs"/>
              </a:defRPr>
            </a:lvl1pPr>
          </a:lstStyle>
          <a:p>
            <a:r>
              <a:rPr lang="en-US" dirty="0"/>
              <a:t>Thank you.</a:t>
            </a:r>
            <a:endParaRPr dirty="0"/>
          </a:p>
        </p:txBody>
      </p:sp>
      <p:sp>
        <p:nvSpPr>
          <p:cNvPr id="3" name="Holder 3"/>
          <p:cNvSpPr>
            <a:spLocks noGrp="1"/>
          </p:cNvSpPr>
          <p:nvPr>
            <p:ph type="subTitle" idx="4" hasCustomPrompt="1"/>
          </p:nvPr>
        </p:nvSpPr>
        <p:spPr>
          <a:xfrm>
            <a:off x="371475" y="3424049"/>
            <a:ext cx="5622925" cy="766948"/>
          </a:xfrm>
          <a:prstGeom prst="rect">
            <a:avLst/>
          </a:prstGeom>
        </p:spPr>
        <p:txBody>
          <a:bodyPr wrap="square" lIns="0" tIns="0" rIns="0" bIns="0">
            <a:noAutofit/>
          </a:bodyPr>
          <a:lstStyle>
            <a:lvl1pPr>
              <a:defRPr sz="1400" b="1" kern="1200" spc="0" baseline="0" dirty="0">
                <a:solidFill>
                  <a:schemeClr val="tx1"/>
                </a:solidFill>
                <a:latin typeface="HelveticaNeueLT Pro 55 Roman" panose="020B0604020202020204" pitchFamily="34" charset="0"/>
                <a:ea typeface="+mn-ea"/>
                <a:cs typeface="Arial"/>
              </a:defRPr>
            </a:lvl1pPr>
          </a:lstStyle>
          <a:p>
            <a:r>
              <a:rPr lang="en-US" dirty="0"/>
              <a:t>Click to edit </a:t>
            </a:r>
            <a:br>
              <a:rPr lang="en-US" dirty="0"/>
            </a:br>
            <a:r>
              <a:rPr lang="en-US" dirty="0"/>
              <a:t>Master subtitle style</a:t>
            </a:r>
            <a:endParaRPr dirty="0"/>
          </a:p>
        </p:txBody>
      </p:sp>
      <p:pic>
        <p:nvPicPr>
          <p:cNvPr id="83" name="Graphic 82">
            <a:extLst>
              <a:ext uri="{FF2B5EF4-FFF2-40B4-BE49-F238E27FC236}">
                <a16:creationId xmlns:a16="http://schemas.microsoft.com/office/drawing/2014/main" id="{099FBCD3-5FC8-4190-8A56-156431E9AA58}"/>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209573" y="0"/>
            <a:ext cx="981075" cy="3171825"/>
          </a:xfrm>
          <a:prstGeom prst="rect">
            <a:avLst/>
          </a:prstGeom>
        </p:spPr>
      </p:pic>
      <p:cxnSp>
        <p:nvCxnSpPr>
          <p:cNvPr id="12" name="Straight Connector 11">
            <a:extLst>
              <a:ext uri="{FF2B5EF4-FFF2-40B4-BE49-F238E27FC236}">
                <a16:creationId xmlns:a16="http://schemas.microsoft.com/office/drawing/2014/main" id="{88191343-3456-4A3C-9378-7F33E943EFE6}"/>
              </a:ext>
            </a:extLst>
          </p:cNvPr>
          <p:cNvCxnSpPr>
            <a:cxnSpLocks/>
          </p:cNvCxnSpPr>
          <p:nvPr userDrawn="1"/>
        </p:nvCxnSpPr>
        <p:spPr>
          <a:xfrm flipH="1">
            <a:off x="381000" y="5886450"/>
            <a:ext cx="11425238" cy="0"/>
          </a:xfrm>
          <a:prstGeom prst="line">
            <a:avLst/>
          </a:prstGeom>
          <a:ln w="50800">
            <a:solidFill>
              <a:schemeClr val="bg2"/>
            </a:solidFill>
          </a:ln>
        </p:spPr>
        <p:style>
          <a:lnRef idx="1">
            <a:schemeClr val="accent1"/>
          </a:lnRef>
          <a:fillRef idx="0">
            <a:schemeClr val="accent1"/>
          </a:fillRef>
          <a:effectRef idx="0">
            <a:schemeClr val="accent1"/>
          </a:effectRef>
          <a:fontRef idx="minor">
            <a:schemeClr val="tx1"/>
          </a:fontRef>
        </p:style>
      </p:cxnSp>
      <p:sp>
        <p:nvSpPr>
          <p:cNvPr id="91" name="object 53">
            <a:extLst>
              <a:ext uri="{FF2B5EF4-FFF2-40B4-BE49-F238E27FC236}">
                <a16:creationId xmlns:a16="http://schemas.microsoft.com/office/drawing/2014/main" id="{4E6CDB9A-E3B1-4106-92CC-74A5F3D456CE}"/>
              </a:ext>
            </a:extLst>
          </p:cNvPr>
          <p:cNvSpPr txBox="1"/>
          <p:nvPr userDrawn="1"/>
        </p:nvSpPr>
        <p:spPr>
          <a:xfrm>
            <a:off x="1066800" y="6154334"/>
            <a:ext cx="4762500" cy="378630"/>
          </a:xfrm>
          <a:prstGeom prst="rect">
            <a:avLst/>
          </a:prstGeom>
        </p:spPr>
        <p:txBody>
          <a:bodyPr vert="horz" wrap="square" lIns="0" tIns="4763" rIns="0" bIns="0" rtlCol="0">
            <a:spAutoFit/>
          </a:bodyPr>
          <a:lstStyle/>
          <a:p>
            <a:pPr marL="0">
              <a:lnSpc>
                <a:spcPts val="1000"/>
              </a:lnSpc>
              <a:spcBef>
                <a:spcPts val="0"/>
              </a:spcBef>
            </a:pPr>
            <a:r>
              <a:rPr sz="750" spc="0" baseline="0" dirty="0">
                <a:solidFill>
                  <a:srgbClr val="333333"/>
                </a:solidFill>
                <a:latin typeface="HelveticaNeueLT Pro 55 Roman" panose="020B0604020202020204" pitchFamily="34" charset="0"/>
                <a:cs typeface="Arial"/>
              </a:rPr>
              <a:t>© British Red Cross 2019. All images © British Red Cross 2019 unless otherwise stated.</a:t>
            </a:r>
            <a:endParaRPr sz="750" spc="0" baseline="0" dirty="0">
              <a:latin typeface="HelveticaNeueLT Pro 55 Roman" panose="020B0604020202020204" pitchFamily="34" charset="0"/>
              <a:cs typeface="Arial"/>
            </a:endParaRPr>
          </a:p>
          <a:p>
            <a:pPr marL="0">
              <a:lnSpc>
                <a:spcPts val="1000"/>
              </a:lnSpc>
              <a:spcBef>
                <a:spcPts val="0"/>
              </a:spcBef>
            </a:pPr>
            <a:r>
              <a:rPr sz="750" spc="0" baseline="0" dirty="0">
                <a:solidFill>
                  <a:srgbClr val="333333"/>
                </a:solidFill>
                <a:latin typeface="HelveticaNeueLT Pro 55 Roman" panose="020B0604020202020204" pitchFamily="34" charset="0"/>
                <a:cs typeface="Arial"/>
              </a:rPr>
              <a:t>This resource and other free educational materials are available at www.redcross.org.uk/education</a:t>
            </a:r>
            <a:endParaRPr sz="750" spc="0" baseline="0" dirty="0">
              <a:latin typeface="HelveticaNeueLT Pro 55 Roman" panose="020B0604020202020204" pitchFamily="34" charset="0"/>
              <a:cs typeface="Arial"/>
            </a:endParaRPr>
          </a:p>
          <a:p>
            <a:pPr marL="0">
              <a:lnSpc>
                <a:spcPts val="1000"/>
              </a:lnSpc>
              <a:spcBef>
                <a:spcPts val="0"/>
              </a:spcBef>
            </a:pPr>
            <a:r>
              <a:rPr sz="750" spc="0" baseline="0" dirty="0">
                <a:solidFill>
                  <a:srgbClr val="333333"/>
                </a:solidFill>
                <a:latin typeface="HelveticaNeueLT Pro 55 Roman" panose="020B0604020202020204" pitchFamily="34" charset="0"/>
                <a:cs typeface="Arial"/>
              </a:rPr>
              <a:t>The British Red Cross Society is a charity registered in England and Wales (220949) and Scotland (SCO37738).</a:t>
            </a:r>
            <a:endParaRPr sz="750" spc="0" baseline="0" dirty="0">
              <a:latin typeface="HelveticaNeueLT Pro 55 Roman" panose="020B0604020202020204" pitchFamily="34" charset="0"/>
              <a:cs typeface="Arial"/>
            </a:endParaRPr>
          </a:p>
        </p:txBody>
      </p:sp>
      <p:pic>
        <p:nvPicPr>
          <p:cNvPr id="10" name="Graphic 9">
            <a:extLst>
              <a:ext uri="{FF2B5EF4-FFF2-40B4-BE49-F238E27FC236}">
                <a16:creationId xmlns:a16="http://schemas.microsoft.com/office/drawing/2014/main" id="{8B259A5E-AB20-44CB-B07C-4598ADE563DC}"/>
              </a:ext>
            </a:extLst>
          </p:cNvPr>
          <p:cNvPicPr>
            <a:picLocks noChangeAspect="1"/>
          </p:cNvPicPr>
          <p:nvPr userDrawn="1"/>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384175" y="6018533"/>
            <a:ext cx="565874" cy="691624"/>
          </a:xfrm>
          <a:prstGeom prst="rect">
            <a:avLst/>
          </a:prstGeom>
        </p:spPr>
      </p:pic>
    </p:spTree>
    <p:extLst>
      <p:ext uri="{BB962C8B-B14F-4D97-AF65-F5344CB8AC3E}">
        <p14:creationId xmlns:p14="http://schemas.microsoft.com/office/powerpoint/2010/main" val="12372784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Title slide no First Aid">
    <p:bg>
      <p:bgPr>
        <a:solidFill>
          <a:schemeClr val="bg1"/>
        </a:solidFill>
        <a:effectLst/>
      </p:bgPr>
    </p:bg>
    <p:spTree>
      <p:nvGrpSpPr>
        <p:cNvPr id="1" name=""/>
        <p:cNvGrpSpPr/>
        <p:nvPr/>
      </p:nvGrpSpPr>
      <p:grpSpPr>
        <a:xfrm>
          <a:off x="0" y="0"/>
          <a:ext cx="0" cy="0"/>
          <a:chOff x="0" y="0"/>
          <a:chExt cx="0" cy="0"/>
        </a:xfrm>
      </p:grpSpPr>
      <p:sp>
        <p:nvSpPr>
          <p:cNvPr id="85" name="Rectangle 84">
            <a:extLst>
              <a:ext uri="{FF2B5EF4-FFF2-40B4-BE49-F238E27FC236}">
                <a16:creationId xmlns:a16="http://schemas.microsoft.com/office/drawing/2014/main" id="{086FC8E7-4E54-4892-B2A4-A9CCDB87AE7B}"/>
              </a:ext>
            </a:extLst>
          </p:cNvPr>
          <p:cNvSpPr/>
          <p:nvPr userDrawn="1"/>
        </p:nvSpPr>
        <p:spPr>
          <a:xfrm>
            <a:off x="1" y="0"/>
            <a:ext cx="11209572" cy="317182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4" name="Graphic 83">
            <a:extLst>
              <a:ext uri="{FF2B5EF4-FFF2-40B4-BE49-F238E27FC236}">
                <a16:creationId xmlns:a16="http://schemas.microsoft.com/office/drawing/2014/main" id="{F8F26CF2-2D6C-4435-B7DC-343B65455BB7}"/>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982200" y="5886450"/>
            <a:ext cx="2209800" cy="971550"/>
          </a:xfrm>
          <a:prstGeom prst="rect">
            <a:avLst/>
          </a:prstGeom>
        </p:spPr>
      </p:pic>
      <p:sp>
        <p:nvSpPr>
          <p:cNvPr id="2" name="Holder 2"/>
          <p:cNvSpPr>
            <a:spLocks noGrp="1"/>
          </p:cNvSpPr>
          <p:nvPr>
            <p:ph type="ctrTitle" hasCustomPrompt="1"/>
          </p:nvPr>
        </p:nvSpPr>
        <p:spPr>
          <a:xfrm>
            <a:off x="305175" y="1717867"/>
            <a:ext cx="9561138" cy="1279196"/>
          </a:xfrm>
          <a:prstGeom prst="rect">
            <a:avLst/>
          </a:prstGeom>
        </p:spPr>
        <p:txBody>
          <a:bodyPr wrap="square" lIns="0" tIns="0" rIns="0" bIns="0">
            <a:noAutofit/>
          </a:bodyPr>
          <a:lstStyle>
            <a:lvl1pPr>
              <a:defRPr sz="8250" b="1" kern="1200" spc="0" baseline="0" dirty="0">
                <a:solidFill>
                  <a:sysClr val="windowText" lastClr="000000"/>
                </a:solidFill>
                <a:latin typeface="HelveticaNeueLT Pro 65 Md" panose="020B0804020202020204" pitchFamily="34" charset="0"/>
                <a:ea typeface="+mj-ea"/>
                <a:cs typeface="+mj-cs"/>
              </a:defRPr>
            </a:lvl1pPr>
          </a:lstStyle>
          <a:p>
            <a:r>
              <a:rPr lang="en-US" dirty="0"/>
              <a:t>Title.</a:t>
            </a:r>
            <a:endParaRPr dirty="0"/>
          </a:p>
        </p:txBody>
      </p:sp>
      <p:sp>
        <p:nvSpPr>
          <p:cNvPr id="3" name="Holder 3"/>
          <p:cNvSpPr>
            <a:spLocks noGrp="1"/>
          </p:cNvSpPr>
          <p:nvPr>
            <p:ph type="subTitle" idx="4" hasCustomPrompt="1"/>
          </p:nvPr>
        </p:nvSpPr>
        <p:spPr>
          <a:xfrm>
            <a:off x="371475" y="3424049"/>
            <a:ext cx="5622925" cy="766948"/>
          </a:xfrm>
          <a:prstGeom prst="rect">
            <a:avLst/>
          </a:prstGeom>
        </p:spPr>
        <p:txBody>
          <a:bodyPr wrap="square" lIns="0" tIns="0" rIns="0" bIns="0">
            <a:noAutofit/>
          </a:bodyPr>
          <a:lstStyle>
            <a:lvl1pPr>
              <a:defRPr sz="2550" b="1" kern="1200" spc="0" baseline="0" dirty="0">
                <a:solidFill>
                  <a:schemeClr val="tx1"/>
                </a:solidFill>
                <a:latin typeface="HelveticaNeueLT Pro 55 Roman" panose="020B0604020202020204" pitchFamily="34" charset="0"/>
                <a:ea typeface="+mn-ea"/>
                <a:cs typeface="Arial"/>
              </a:defRPr>
            </a:lvl1pPr>
          </a:lstStyle>
          <a:p>
            <a:r>
              <a:rPr lang="en-US" dirty="0"/>
              <a:t>Click to edit </a:t>
            </a:r>
            <a:br>
              <a:rPr lang="en-US" dirty="0"/>
            </a:br>
            <a:r>
              <a:rPr lang="en-US" dirty="0"/>
              <a:t>Master subtitle style</a:t>
            </a:r>
            <a:endParaRPr dirty="0"/>
          </a:p>
        </p:txBody>
      </p:sp>
      <p:pic>
        <p:nvPicPr>
          <p:cNvPr id="83" name="Graphic 82">
            <a:extLst>
              <a:ext uri="{FF2B5EF4-FFF2-40B4-BE49-F238E27FC236}">
                <a16:creationId xmlns:a16="http://schemas.microsoft.com/office/drawing/2014/main" id="{099FBCD3-5FC8-4190-8A56-156431E9AA58}"/>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209573" y="0"/>
            <a:ext cx="981075" cy="3171825"/>
          </a:xfrm>
          <a:prstGeom prst="rect">
            <a:avLst/>
          </a:prstGeom>
        </p:spPr>
      </p:pic>
      <p:sp>
        <p:nvSpPr>
          <p:cNvPr id="89" name="Text Placeholder 88">
            <a:extLst>
              <a:ext uri="{FF2B5EF4-FFF2-40B4-BE49-F238E27FC236}">
                <a16:creationId xmlns:a16="http://schemas.microsoft.com/office/drawing/2014/main" id="{ACDA6870-560A-4239-A835-11AD03DE243C}"/>
              </a:ext>
            </a:extLst>
          </p:cNvPr>
          <p:cNvSpPr>
            <a:spLocks noGrp="1"/>
          </p:cNvSpPr>
          <p:nvPr>
            <p:ph type="body" sz="quarter" idx="10" hasCustomPrompt="1"/>
          </p:nvPr>
        </p:nvSpPr>
        <p:spPr>
          <a:xfrm>
            <a:off x="384175" y="4351194"/>
            <a:ext cx="5610225" cy="230832"/>
          </a:xfrm>
        </p:spPr>
        <p:txBody>
          <a:bodyPr/>
          <a:lstStyle>
            <a:lvl1pPr>
              <a:defRPr lang="en-US" sz="1500" b="1" kern="1200" spc="-15" dirty="0" smtClean="0">
                <a:solidFill>
                  <a:srgbClr val="EE2A24"/>
                </a:solidFill>
                <a:latin typeface="HelveticaNeueLT Pro 55 Roman" panose="020B0604020202020204" pitchFamily="34" charset="0"/>
                <a:ea typeface="+mn-ea"/>
                <a:cs typeface="Arial"/>
              </a:defRPr>
            </a:lvl1pPr>
          </a:lstStyle>
          <a:p>
            <a:pPr lvl="0"/>
            <a:r>
              <a:rPr lang="en-US" dirty="0"/>
              <a:t>Date</a:t>
            </a:r>
          </a:p>
        </p:txBody>
      </p:sp>
    </p:spTree>
    <p:extLst>
      <p:ext uri="{BB962C8B-B14F-4D97-AF65-F5344CB8AC3E}">
        <p14:creationId xmlns:p14="http://schemas.microsoft.com/office/powerpoint/2010/main" val="21441824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Title Slide Primary First Aid">
    <p:bg>
      <p:bgPr>
        <a:solidFill>
          <a:schemeClr val="bg1"/>
        </a:solidFill>
        <a:effectLst/>
      </p:bgPr>
    </p:bg>
    <p:spTree>
      <p:nvGrpSpPr>
        <p:cNvPr id="1" name=""/>
        <p:cNvGrpSpPr/>
        <p:nvPr/>
      </p:nvGrpSpPr>
      <p:grpSpPr>
        <a:xfrm>
          <a:off x="0" y="0"/>
          <a:ext cx="0" cy="0"/>
          <a:chOff x="0" y="0"/>
          <a:chExt cx="0" cy="0"/>
        </a:xfrm>
      </p:grpSpPr>
      <p:sp>
        <p:nvSpPr>
          <p:cNvPr id="85" name="Rectangle 84">
            <a:extLst>
              <a:ext uri="{FF2B5EF4-FFF2-40B4-BE49-F238E27FC236}">
                <a16:creationId xmlns:a16="http://schemas.microsoft.com/office/drawing/2014/main" id="{086FC8E7-4E54-4892-B2A4-A9CCDB87AE7B}"/>
              </a:ext>
            </a:extLst>
          </p:cNvPr>
          <p:cNvSpPr/>
          <p:nvPr userDrawn="1"/>
        </p:nvSpPr>
        <p:spPr>
          <a:xfrm>
            <a:off x="1" y="0"/>
            <a:ext cx="11209572" cy="317182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bject 4">
            <a:extLst>
              <a:ext uri="{FF2B5EF4-FFF2-40B4-BE49-F238E27FC236}">
                <a16:creationId xmlns:a16="http://schemas.microsoft.com/office/drawing/2014/main" id="{309BE967-8952-480B-BF46-8148DCD1B728}"/>
              </a:ext>
            </a:extLst>
          </p:cNvPr>
          <p:cNvSpPr/>
          <p:nvPr userDrawn="1"/>
        </p:nvSpPr>
        <p:spPr>
          <a:xfrm>
            <a:off x="9241125" y="0"/>
            <a:ext cx="2951321" cy="3498533"/>
          </a:xfrm>
          <a:custGeom>
            <a:avLst/>
            <a:gdLst/>
            <a:ahLst/>
            <a:cxnLst/>
            <a:rect l="l" t="t" r="r" b="b"/>
            <a:pathLst>
              <a:path w="3935094" h="4664710">
                <a:moveTo>
                  <a:pt x="3934500" y="0"/>
                </a:moveTo>
                <a:lnTo>
                  <a:pt x="457805" y="0"/>
                </a:lnTo>
                <a:lnTo>
                  <a:pt x="458489" y="7019"/>
                </a:lnTo>
                <a:lnTo>
                  <a:pt x="465156" y="55216"/>
                </a:lnTo>
                <a:lnTo>
                  <a:pt x="472886" y="103634"/>
                </a:lnTo>
                <a:lnTo>
                  <a:pt x="481519" y="152255"/>
                </a:lnTo>
                <a:lnTo>
                  <a:pt x="490897" y="201061"/>
                </a:lnTo>
                <a:lnTo>
                  <a:pt x="500860" y="250035"/>
                </a:lnTo>
                <a:lnTo>
                  <a:pt x="511247" y="299159"/>
                </a:lnTo>
                <a:lnTo>
                  <a:pt x="521899" y="348415"/>
                </a:lnTo>
                <a:lnTo>
                  <a:pt x="532655" y="397785"/>
                </a:lnTo>
                <a:lnTo>
                  <a:pt x="543358" y="447253"/>
                </a:lnTo>
                <a:lnTo>
                  <a:pt x="553846" y="496799"/>
                </a:lnTo>
                <a:lnTo>
                  <a:pt x="563959" y="546407"/>
                </a:lnTo>
                <a:lnTo>
                  <a:pt x="573539" y="596058"/>
                </a:lnTo>
                <a:lnTo>
                  <a:pt x="582425" y="645735"/>
                </a:lnTo>
                <a:lnTo>
                  <a:pt x="590458" y="695421"/>
                </a:lnTo>
                <a:lnTo>
                  <a:pt x="597477" y="745096"/>
                </a:lnTo>
                <a:lnTo>
                  <a:pt x="603324" y="794745"/>
                </a:lnTo>
                <a:lnTo>
                  <a:pt x="607838" y="844349"/>
                </a:lnTo>
                <a:lnTo>
                  <a:pt x="610860" y="893889"/>
                </a:lnTo>
                <a:lnTo>
                  <a:pt x="612229" y="943350"/>
                </a:lnTo>
                <a:lnTo>
                  <a:pt x="611786" y="992712"/>
                </a:lnTo>
                <a:lnTo>
                  <a:pt x="609372" y="1041959"/>
                </a:lnTo>
                <a:lnTo>
                  <a:pt x="604826" y="1091071"/>
                </a:lnTo>
                <a:lnTo>
                  <a:pt x="597989" y="1140033"/>
                </a:lnTo>
                <a:lnTo>
                  <a:pt x="588701" y="1188826"/>
                </a:lnTo>
                <a:lnTo>
                  <a:pt x="576803" y="1237431"/>
                </a:lnTo>
                <a:lnTo>
                  <a:pt x="562134" y="1285833"/>
                </a:lnTo>
                <a:lnTo>
                  <a:pt x="544084" y="1334879"/>
                </a:lnTo>
                <a:lnTo>
                  <a:pt x="523336" y="1382676"/>
                </a:lnTo>
                <a:lnTo>
                  <a:pt x="500246" y="1429381"/>
                </a:lnTo>
                <a:lnTo>
                  <a:pt x="475165" y="1475155"/>
                </a:lnTo>
                <a:lnTo>
                  <a:pt x="448448" y="1520154"/>
                </a:lnTo>
                <a:lnTo>
                  <a:pt x="420448" y="1564537"/>
                </a:lnTo>
                <a:lnTo>
                  <a:pt x="391518" y="1608464"/>
                </a:lnTo>
                <a:lnTo>
                  <a:pt x="362013" y="1652092"/>
                </a:lnTo>
                <a:lnTo>
                  <a:pt x="302689" y="1739087"/>
                </a:lnTo>
                <a:lnTo>
                  <a:pt x="273577" y="1782771"/>
                </a:lnTo>
                <a:lnTo>
                  <a:pt x="246015" y="1825653"/>
                </a:lnTo>
                <a:lnTo>
                  <a:pt x="219244" y="1869185"/>
                </a:lnTo>
                <a:lnTo>
                  <a:pt x="193392" y="1913351"/>
                </a:lnTo>
                <a:lnTo>
                  <a:pt x="168590" y="1958134"/>
                </a:lnTo>
                <a:lnTo>
                  <a:pt x="144966" y="2003520"/>
                </a:lnTo>
                <a:lnTo>
                  <a:pt x="122649" y="2049493"/>
                </a:lnTo>
                <a:lnTo>
                  <a:pt x="101768" y="2096038"/>
                </a:lnTo>
                <a:lnTo>
                  <a:pt x="82453" y="2143138"/>
                </a:lnTo>
                <a:lnTo>
                  <a:pt x="64832" y="2190779"/>
                </a:lnTo>
                <a:lnTo>
                  <a:pt x="49035" y="2238945"/>
                </a:lnTo>
                <a:lnTo>
                  <a:pt x="35191" y="2287620"/>
                </a:lnTo>
                <a:lnTo>
                  <a:pt x="23429" y="2336788"/>
                </a:lnTo>
                <a:lnTo>
                  <a:pt x="13878" y="2386435"/>
                </a:lnTo>
                <a:lnTo>
                  <a:pt x="6666" y="2436544"/>
                </a:lnTo>
                <a:lnTo>
                  <a:pt x="1924" y="2487100"/>
                </a:lnTo>
                <a:lnTo>
                  <a:pt x="0" y="2534879"/>
                </a:lnTo>
                <a:lnTo>
                  <a:pt x="718" y="2582873"/>
                </a:lnTo>
                <a:lnTo>
                  <a:pt x="4083" y="2630870"/>
                </a:lnTo>
                <a:lnTo>
                  <a:pt x="10094" y="2678656"/>
                </a:lnTo>
                <a:lnTo>
                  <a:pt x="18756" y="2726015"/>
                </a:lnTo>
                <a:lnTo>
                  <a:pt x="30068" y="2772735"/>
                </a:lnTo>
                <a:lnTo>
                  <a:pt x="44035" y="2818600"/>
                </a:lnTo>
                <a:lnTo>
                  <a:pt x="60657" y="2863398"/>
                </a:lnTo>
                <a:lnTo>
                  <a:pt x="79936" y="2906914"/>
                </a:lnTo>
                <a:lnTo>
                  <a:pt x="101876" y="2948934"/>
                </a:lnTo>
                <a:lnTo>
                  <a:pt x="126477" y="2989243"/>
                </a:lnTo>
                <a:lnTo>
                  <a:pt x="153741" y="3027629"/>
                </a:lnTo>
                <a:lnTo>
                  <a:pt x="183672" y="3063876"/>
                </a:lnTo>
                <a:lnTo>
                  <a:pt x="216270" y="3097771"/>
                </a:lnTo>
                <a:lnTo>
                  <a:pt x="251538" y="3129099"/>
                </a:lnTo>
                <a:lnTo>
                  <a:pt x="289478" y="3157648"/>
                </a:lnTo>
                <a:lnTo>
                  <a:pt x="333264" y="3185240"/>
                </a:lnTo>
                <a:lnTo>
                  <a:pt x="378857" y="3209470"/>
                </a:lnTo>
                <a:lnTo>
                  <a:pt x="425896" y="3230998"/>
                </a:lnTo>
                <a:lnTo>
                  <a:pt x="474020" y="3250488"/>
                </a:lnTo>
                <a:lnTo>
                  <a:pt x="522866" y="3268600"/>
                </a:lnTo>
                <a:lnTo>
                  <a:pt x="621285" y="3303338"/>
                </a:lnTo>
                <a:lnTo>
                  <a:pt x="670135" y="3321287"/>
                </a:lnTo>
                <a:lnTo>
                  <a:pt x="717536" y="3340093"/>
                </a:lnTo>
                <a:lnTo>
                  <a:pt x="764387" y="3360220"/>
                </a:lnTo>
                <a:lnTo>
                  <a:pt x="810658" y="3381647"/>
                </a:lnTo>
                <a:lnTo>
                  <a:pt x="856316" y="3404350"/>
                </a:lnTo>
                <a:lnTo>
                  <a:pt x="901329" y="3428308"/>
                </a:lnTo>
                <a:lnTo>
                  <a:pt x="945665" y="3453498"/>
                </a:lnTo>
                <a:lnTo>
                  <a:pt x="989294" y="3479898"/>
                </a:lnTo>
                <a:lnTo>
                  <a:pt x="1032182" y="3507485"/>
                </a:lnTo>
                <a:lnTo>
                  <a:pt x="1074299" y="3536238"/>
                </a:lnTo>
                <a:lnTo>
                  <a:pt x="1115613" y="3566133"/>
                </a:lnTo>
                <a:lnTo>
                  <a:pt x="1156091" y="3597148"/>
                </a:lnTo>
                <a:lnTo>
                  <a:pt x="1195703" y="3629262"/>
                </a:lnTo>
                <a:lnTo>
                  <a:pt x="1234416" y="3662452"/>
                </a:lnTo>
                <a:lnTo>
                  <a:pt x="1272198" y="3696694"/>
                </a:lnTo>
                <a:lnTo>
                  <a:pt x="1309019" y="3731968"/>
                </a:lnTo>
                <a:lnTo>
                  <a:pt x="1344845" y="3768251"/>
                </a:lnTo>
                <a:lnTo>
                  <a:pt x="1379646" y="3805520"/>
                </a:lnTo>
                <a:lnTo>
                  <a:pt x="1413389" y="3843752"/>
                </a:lnTo>
                <a:lnTo>
                  <a:pt x="1444212" y="3880521"/>
                </a:lnTo>
                <a:lnTo>
                  <a:pt x="1474511" y="3918163"/>
                </a:lnTo>
                <a:lnTo>
                  <a:pt x="1504388" y="3956513"/>
                </a:lnTo>
                <a:lnTo>
                  <a:pt x="1533946" y="3995407"/>
                </a:lnTo>
                <a:lnTo>
                  <a:pt x="1563289" y="4034681"/>
                </a:lnTo>
                <a:lnTo>
                  <a:pt x="1651060" y="4153132"/>
                </a:lnTo>
                <a:lnTo>
                  <a:pt x="1680574" y="4192278"/>
                </a:lnTo>
                <a:lnTo>
                  <a:pt x="1710388" y="4230980"/>
                </a:lnTo>
                <a:lnTo>
                  <a:pt x="1740607" y="4269075"/>
                </a:lnTo>
                <a:lnTo>
                  <a:pt x="1771333" y="4306398"/>
                </a:lnTo>
                <a:lnTo>
                  <a:pt x="1802668" y="4342783"/>
                </a:lnTo>
                <a:lnTo>
                  <a:pt x="1834717" y="4378068"/>
                </a:lnTo>
                <a:lnTo>
                  <a:pt x="1867583" y="4412087"/>
                </a:lnTo>
                <a:lnTo>
                  <a:pt x="1901368" y="4444675"/>
                </a:lnTo>
                <a:lnTo>
                  <a:pt x="1936175" y="4475669"/>
                </a:lnTo>
                <a:lnTo>
                  <a:pt x="1972109" y="4504903"/>
                </a:lnTo>
                <a:lnTo>
                  <a:pt x="2009272" y="4532213"/>
                </a:lnTo>
                <a:lnTo>
                  <a:pt x="2047767" y="4557435"/>
                </a:lnTo>
                <a:lnTo>
                  <a:pt x="2087698" y="4580405"/>
                </a:lnTo>
                <a:lnTo>
                  <a:pt x="2129167" y="4600956"/>
                </a:lnTo>
                <a:lnTo>
                  <a:pt x="2172278" y="4618926"/>
                </a:lnTo>
                <a:lnTo>
                  <a:pt x="2217134" y="4634150"/>
                </a:lnTo>
                <a:lnTo>
                  <a:pt x="2264663" y="4646630"/>
                </a:lnTo>
                <a:lnTo>
                  <a:pt x="2312390" y="4655650"/>
                </a:lnTo>
                <a:lnTo>
                  <a:pt x="2360300" y="4661462"/>
                </a:lnTo>
                <a:lnTo>
                  <a:pt x="2408377" y="4664317"/>
                </a:lnTo>
                <a:lnTo>
                  <a:pt x="2456606" y="4664470"/>
                </a:lnTo>
                <a:lnTo>
                  <a:pt x="2504972" y="4662171"/>
                </a:lnTo>
                <a:lnTo>
                  <a:pt x="2553458" y="4657674"/>
                </a:lnTo>
                <a:lnTo>
                  <a:pt x="2602051" y="4651231"/>
                </a:lnTo>
                <a:lnTo>
                  <a:pt x="2650733" y="4643095"/>
                </a:lnTo>
                <a:lnTo>
                  <a:pt x="2699491" y="4633518"/>
                </a:lnTo>
                <a:lnTo>
                  <a:pt x="2748309" y="4622752"/>
                </a:lnTo>
                <a:lnTo>
                  <a:pt x="2797171" y="4611050"/>
                </a:lnTo>
                <a:lnTo>
                  <a:pt x="3041609" y="4547336"/>
                </a:lnTo>
                <a:lnTo>
                  <a:pt x="3090415" y="4535320"/>
                </a:lnTo>
                <a:lnTo>
                  <a:pt x="3139157" y="4524135"/>
                </a:lnTo>
                <a:lnTo>
                  <a:pt x="3187821" y="4514033"/>
                </a:lnTo>
                <a:lnTo>
                  <a:pt x="3234993" y="4505472"/>
                </a:lnTo>
                <a:lnTo>
                  <a:pt x="3282193" y="4498143"/>
                </a:lnTo>
                <a:lnTo>
                  <a:pt x="3329420" y="4492005"/>
                </a:lnTo>
                <a:lnTo>
                  <a:pt x="3376672" y="4487015"/>
                </a:lnTo>
                <a:lnTo>
                  <a:pt x="3423949" y="4483132"/>
                </a:lnTo>
                <a:lnTo>
                  <a:pt x="3471251" y="4480313"/>
                </a:lnTo>
                <a:lnTo>
                  <a:pt x="3518576" y="4478516"/>
                </a:lnTo>
                <a:lnTo>
                  <a:pt x="3565924" y="4477700"/>
                </a:lnTo>
                <a:lnTo>
                  <a:pt x="3934500" y="4477700"/>
                </a:lnTo>
                <a:lnTo>
                  <a:pt x="3934500" y="0"/>
                </a:lnTo>
                <a:close/>
              </a:path>
              <a:path w="3935094" h="4664710">
                <a:moveTo>
                  <a:pt x="3934500" y="4477700"/>
                </a:moveTo>
                <a:lnTo>
                  <a:pt x="3565924" y="4477700"/>
                </a:lnTo>
                <a:lnTo>
                  <a:pt x="3613295" y="4477823"/>
                </a:lnTo>
                <a:lnTo>
                  <a:pt x="3660686" y="4478843"/>
                </a:lnTo>
                <a:lnTo>
                  <a:pt x="3708099" y="4480717"/>
                </a:lnTo>
                <a:lnTo>
                  <a:pt x="3755531" y="4483404"/>
                </a:lnTo>
                <a:lnTo>
                  <a:pt x="3802982" y="4486862"/>
                </a:lnTo>
                <a:lnTo>
                  <a:pt x="3850452" y="4491049"/>
                </a:lnTo>
                <a:lnTo>
                  <a:pt x="3897940" y="4495922"/>
                </a:lnTo>
                <a:lnTo>
                  <a:pt x="3934500" y="4500170"/>
                </a:lnTo>
                <a:lnTo>
                  <a:pt x="3934500" y="4477700"/>
                </a:lnTo>
                <a:close/>
              </a:path>
            </a:pathLst>
          </a:custGeom>
          <a:solidFill>
            <a:srgbClr val="F1B13B"/>
          </a:solidFill>
        </p:spPr>
        <p:txBody>
          <a:bodyPr wrap="square" lIns="0" tIns="0" rIns="0" bIns="0" rtlCol="0"/>
          <a:lstStyle/>
          <a:p>
            <a:endParaRPr sz="1013"/>
          </a:p>
        </p:txBody>
      </p:sp>
      <p:pic>
        <p:nvPicPr>
          <p:cNvPr id="84" name="Graphic 83">
            <a:extLst>
              <a:ext uri="{FF2B5EF4-FFF2-40B4-BE49-F238E27FC236}">
                <a16:creationId xmlns:a16="http://schemas.microsoft.com/office/drawing/2014/main" id="{F8F26CF2-2D6C-4435-B7DC-343B65455BB7}"/>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982200" y="5886450"/>
            <a:ext cx="2209800" cy="971550"/>
          </a:xfrm>
          <a:prstGeom prst="rect">
            <a:avLst/>
          </a:prstGeom>
        </p:spPr>
      </p:pic>
      <p:sp>
        <p:nvSpPr>
          <p:cNvPr id="2" name="Holder 2"/>
          <p:cNvSpPr>
            <a:spLocks noGrp="1"/>
          </p:cNvSpPr>
          <p:nvPr>
            <p:ph type="ctrTitle" hasCustomPrompt="1"/>
          </p:nvPr>
        </p:nvSpPr>
        <p:spPr>
          <a:xfrm>
            <a:off x="305175" y="1717867"/>
            <a:ext cx="9561138" cy="1279196"/>
          </a:xfrm>
          <a:prstGeom prst="rect">
            <a:avLst/>
          </a:prstGeom>
        </p:spPr>
        <p:txBody>
          <a:bodyPr wrap="square" lIns="0" tIns="0" rIns="0" bIns="0">
            <a:noAutofit/>
          </a:bodyPr>
          <a:lstStyle>
            <a:lvl1pPr>
              <a:defRPr sz="8250" b="1" kern="1200" spc="0" baseline="0" dirty="0">
                <a:solidFill>
                  <a:sysClr val="windowText" lastClr="000000"/>
                </a:solidFill>
                <a:latin typeface="HelveticaNeueLT Pro 65 Md" panose="020B0804020202020204" pitchFamily="34" charset="0"/>
                <a:ea typeface="+mj-ea"/>
                <a:cs typeface="+mj-cs"/>
              </a:defRPr>
            </a:lvl1pPr>
          </a:lstStyle>
          <a:p>
            <a:r>
              <a:rPr lang="en-US" dirty="0"/>
              <a:t>Title.</a:t>
            </a:r>
            <a:endParaRPr dirty="0"/>
          </a:p>
        </p:txBody>
      </p:sp>
      <p:sp>
        <p:nvSpPr>
          <p:cNvPr id="3" name="Holder 3"/>
          <p:cNvSpPr>
            <a:spLocks noGrp="1"/>
          </p:cNvSpPr>
          <p:nvPr>
            <p:ph type="subTitle" idx="4" hasCustomPrompt="1"/>
          </p:nvPr>
        </p:nvSpPr>
        <p:spPr>
          <a:xfrm>
            <a:off x="371475" y="3424049"/>
            <a:ext cx="5622925" cy="766948"/>
          </a:xfrm>
          <a:prstGeom prst="rect">
            <a:avLst/>
          </a:prstGeom>
        </p:spPr>
        <p:txBody>
          <a:bodyPr wrap="square" lIns="0" tIns="0" rIns="0" bIns="0">
            <a:noAutofit/>
          </a:bodyPr>
          <a:lstStyle>
            <a:lvl1pPr>
              <a:defRPr sz="2550" b="1" kern="1200" spc="0" baseline="0" dirty="0">
                <a:solidFill>
                  <a:schemeClr val="tx1"/>
                </a:solidFill>
                <a:latin typeface="HelveticaNeueLT Pro 55 Roman" panose="020B0604020202020204" pitchFamily="34" charset="0"/>
                <a:ea typeface="+mn-ea"/>
                <a:cs typeface="Arial"/>
              </a:defRPr>
            </a:lvl1pPr>
          </a:lstStyle>
          <a:p>
            <a:r>
              <a:rPr lang="en-US" dirty="0"/>
              <a:t>Click to edit </a:t>
            </a:r>
            <a:br>
              <a:rPr lang="en-US" dirty="0"/>
            </a:br>
            <a:r>
              <a:rPr lang="en-US" dirty="0"/>
              <a:t>Master subtitle style</a:t>
            </a:r>
            <a:endParaRPr dirty="0"/>
          </a:p>
        </p:txBody>
      </p:sp>
      <p:pic>
        <p:nvPicPr>
          <p:cNvPr id="83" name="Graphic 82">
            <a:extLst>
              <a:ext uri="{FF2B5EF4-FFF2-40B4-BE49-F238E27FC236}">
                <a16:creationId xmlns:a16="http://schemas.microsoft.com/office/drawing/2014/main" id="{099FBCD3-5FC8-4190-8A56-156431E9AA58}"/>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209573" y="0"/>
            <a:ext cx="981075" cy="3171825"/>
          </a:xfrm>
          <a:prstGeom prst="rect">
            <a:avLst/>
          </a:prstGeom>
        </p:spPr>
      </p:pic>
      <p:cxnSp>
        <p:nvCxnSpPr>
          <p:cNvPr id="12" name="Straight Connector 11">
            <a:extLst>
              <a:ext uri="{FF2B5EF4-FFF2-40B4-BE49-F238E27FC236}">
                <a16:creationId xmlns:a16="http://schemas.microsoft.com/office/drawing/2014/main" id="{88191343-3456-4A3C-9378-7F33E943EFE6}"/>
              </a:ext>
            </a:extLst>
          </p:cNvPr>
          <p:cNvCxnSpPr>
            <a:cxnSpLocks/>
          </p:cNvCxnSpPr>
          <p:nvPr userDrawn="1"/>
        </p:nvCxnSpPr>
        <p:spPr>
          <a:xfrm flipH="1">
            <a:off x="381000" y="5886450"/>
            <a:ext cx="11425238" cy="0"/>
          </a:xfrm>
          <a:prstGeom prst="line">
            <a:avLst/>
          </a:prstGeom>
          <a:ln w="50800">
            <a:solidFill>
              <a:schemeClr val="bg2"/>
            </a:solidFill>
          </a:ln>
        </p:spPr>
        <p:style>
          <a:lnRef idx="1">
            <a:schemeClr val="accent1"/>
          </a:lnRef>
          <a:fillRef idx="0">
            <a:schemeClr val="accent1"/>
          </a:fillRef>
          <a:effectRef idx="0">
            <a:schemeClr val="accent1"/>
          </a:effectRef>
          <a:fontRef idx="minor">
            <a:schemeClr val="tx1"/>
          </a:fontRef>
        </p:style>
      </p:cxnSp>
      <p:sp>
        <p:nvSpPr>
          <p:cNvPr id="89" name="Text Placeholder 88">
            <a:extLst>
              <a:ext uri="{FF2B5EF4-FFF2-40B4-BE49-F238E27FC236}">
                <a16:creationId xmlns:a16="http://schemas.microsoft.com/office/drawing/2014/main" id="{ACDA6870-560A-4239-A835-11AD03DE243C}"/>
              </a:ext>
            </a:extLst>
          </p:cNvPr>
          <p:cNvSpPr>
            <a:spLocks noGrp="1"/>
          </p:cNvSpPr>
          <p:nvPr>
            <p:ph type="body" sz="quarter" idx="10" hasCustomPrompt="1"/>
          </p:nvPr>
        </p:nvSpPr>
        <p:spPr>
          <a:xfrm>
            <a:off x="384175" y="4351194"/>
            <a:ext cx="5610225" cy="230832"/>
          </a:xfrm>
        </p:spPr>
        <p:txBody>
          <a:bodyPr/>
          <a:lstStyle>
            <a:lvl1pPr>
              <a:defRPr lang="en-US" sz="1500" b="1" kern="1200" spc="-15" dirty="0" smtClean="0">
                <a:solidFill>
                  <a:srgbClr val="EE2A24"/>
                </a:solidFill>
                <a:latin typeface="HelveticaNeueLT Pro 55 Roman" panose="020B0604020202020204" pitchFamily="34" charset="0"/>
                <a:ea typeface="+mn-ea"/>
                <a:cs typeface="Arial"/>
              </a:defRPr>
            </a:lvl1pPr>
          </a:lstStyle>
          <a:p>
            <a:pPr lvl="0"/>
            <a:r>
              <a:rPr lang="en-US" dirty="0"/>
              <a:t>Date</a:t>
            </a:r>
          </a:p>
        </p:txBody>
      </p:sp>
      <p:sp>
        <p:nvSpPr>
          <p:cNvPr id="91" name="object 53">
            <a:extLst>
              <a:ext uri="{FF2B5EF4-FFF2-40B4-BE49-F238E27FC236}">
                <a16:creationId xmlns:a16="http://schemas.microsoft.com/office/drawing/2014/main" id="{4E6CDB9A-E3B1-4106-92CC-74A5F3D456CE}"/>
              </a:ext>
            </a:extLst>
          </p:cNvPr>
          <p:cNvSpPr txBox="1"/>
          <p:nvPr userDrawn="1"/>
        </p:nvSpPr>
        <p:spPr>
          <a:xfrm>
            <a:off x="1066800" y="6154334"/>
            <a:ext cx="4762500" cy="378630"/>
          </a:xfrm>
          <a:prstGeom prst="rect">
            <a:avLst/>
          </a:prstGeom>
        </p:spPr>
        <p:txBody>
          <a:bodyPr vert="horz" wrap="square" lIns="0" tIns="4763" rIns="0" bIns="0" rtlCol="0">
            <a:spAutoFit/>
          </a:bodyPr>
          <a:lstStyle/>
          <a:p>
            <a:pPr marL="0">
              <a:lnSpc>
                <a:spcPts val="1000"/>
              </a:lnSpc>
              <a:spcBef>
                <a:spcPts val="0"/>
              </a:spcBef>
            </a:pPr>
            <a:r>
              <a:rPr sz="750" spc="0" baseline="0" dirty="0">
                <a:solidFill>
                  <a:srgbClr val="333333"/>
                </a:solidFill>
                <a:latin typeface="HelveticaNeueLT Pro 55 Roman" panose="020B0604020202020204" pitchFamily="34" charset="0"/>
                <a:cs typeface="Arial"/>
              </a:rPr>
              <a:t>© British Red Cross 2019. All images © British Red Cross 2019 unless otherwise stated.</a:t>
            </a:r>
            <a:endParaRPr sz="750" spc="0" baseline="0" dirty="0">
              <a:latin typeface="HelveticaNeueLT Pro 55 Roman" panose="020B0604020202020204" pitchFamily="34" charset="0"/>
              <a:cs typeface="Arial"/>
            </a:endParaRPr>
          </a:p>
          <a:p>
            <a:pPr marL="0">
              <a:lnSpc>
                <a:spcPts val="1000"/>
              </a:lnSpc>
              <a:spcBef>
                <a:spcPts val="0"/>
              </a:spcBef>
            </a:pPr>
            <a:r>
              <a:rPr sz="750" spc="0" baseline="0" dirty="0">
                <a:solidFill>
                  <a:srgbClr val="333333"/>
                </a:solidFill>
                <a:latin typeface="HelveticaNeueLT Pro 55 Roman" panose="020B0604020202020204" pitchFamily="34" charset="0"/>
                <a:cs typeface="Arial"/>
              </a:rPr>
              <a:t>This resource and other free educational materials are available at www.redcross.org.uk/education</a:t>
            </a:r>
            <a:endParaRPr sz="750" spc="0" baseline="0" dirty="0">
              <a:latin typeface="HelveticaNeueLT Pro 55 Roman" panose="020B0604020202020204" pitchFamily="34" charset="0"/>
              <a:cs typeface="Arial"/>
            </a:endParaRPr>
          </a:p>
          <a:p>
            <a:pPr marL="0">
              <a:lnSpc>
                <a:spcPts val="1000"/>
              </a:lnSpc>
              <a:spcBef>
                <a:spcPts val="0"/>
              </a:spcBef>
            </a:pPr>
            <a:r>
              <a:rPr sz="750" spc="0" baseline="0" dirty="0">
                <a:solidFill>
                  <a:srgbClr val="333333"/>
                </a:solidFill>
                <a:latin typeface="HelveticaNeueLT Pro 55 Roman" panose="020B0604020202020204" pitchFamily="34" charset="0"/>
                <a:cs typeface="Arial"/>
              </a:rPr>
              <a:t>The British Red Cross Society is a charity registered in England and Wales (220949) and Scotland (SCO37738).</a:t>
            </a:r>
            <a:endParaRPr sz="750" spc="0" baseline="0" dirty="0">
              <a:latin typeface="HelveticaNeueLT Pro 55 Roman" panose="020B0604020202020204" pitchFamily="34" charset="0"/>
              <a:cs typeface="Arial"/>
            </a:endParaRPr>
          </a:p>
        </p:txBody>
      </p:sp>
      <p:pic>
        <p:nvPicPr>
          <p:cNvPr id="14" name="Graphic 13">
            <a:extLst>
              <a:ext uri="{FF2B5EF4-FFF2-40B4-BE49-F238E27FC236}">
                <a16:creationId xmlns:a16="http://schemas.microsoft.com/office/drawing/2014/main" id="{71D8F884-BDE6-441A-889C-38A1A760F576}"/>
              </a:ext>
            </a:extLst>
          </p:cNvPr>
          <p:cNvPicPr>
            <a:picLocks noChangeAspect="1"/>
          </p:cNvPicPr>
          <p:nvPr userDrawn="1"/>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384175" y="6018533"/>
            <a:ext cx="565874" cy="691624"/>
          </a:xfrm>
          <a:prstGeom prst="rect">
            <a:avLst/>
          </a:prstGeom>
        </p:spPr>
      </p:pic>
    </p:spTree>
    <p:extLst>
      <p:ext uri="{BB962C8B-B14F-4D97-AF65-F5344CB8AC3E}">
        <p14:creationId xmlns:p14="http://schemas.microsoft.com/office/powerpoint/2010/main" val="34528011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Title Slide Primary No First Aid">
    <p:bg>
      <p:bgPr>
        <a:solidFill>
          <a:schemeClr val="bg2"/>
        </a:solidFill>
        <a:effectLst/>
      </p:bgPr>
    </p:bg>
    <p:spTree>
      <p:nvGrpSpPr>
        <p:cNvPr id="1" name=""/>
        <p:cNvGrpSpPr/>
        <p:nvPr/>
      </p:nvGrpSpPr>
      <p:grpSpPr>
        <a:xfrm>
          <a:off x="0" y="0"/>
          <a:ext cx="0" cy="0"/>
          <a:chOff x="0" y="0"/>
          <a:chExt cx="0" cy="0"/>
        </a:xfrm>
      </p:grpSpPr>
      <p:sp>
        <p:nvSpPr>
          <p:cNvPr id="9" name="object 3">
            <a:extLst>
              <a:ext uri="{FF2B5EF4-FFF2-40B4-BE49-F238E27FC236}">
                <a16:creationId xmlns:a16="http://schemas.microsoft.com/office/drawing/2014/main" id="{C1A6CAE0-540A-4ACA-93E6-D3E8EF4F5975}"/>
              </a:ext>
            </a:extLst>
          </p:cNvPr>
          <p:cNvSpPr/>
          <p:nvPr userDrawn="1"/>
        </p:nvSpPr>
        <p:spPr>
          <a:xfrm>
            <a:off x="9241125" y="0"/>
            <a:ext cx="2951321" cy="4241483"/>
          </a:xfrm>
          <a:custGeom>
            <a:avLst/>
            <a:gdLst/>
            <a:ahLst/>
            <a:cxnLst/>
            <a:rect l="l" t="t" r="r" b="b"/>
            <a:pathLst>
              <a:path w="3935094" h="5655310">
                <a:moveTo>
                  <a:pt x="3934500" y="0"/>
                </a:moveTo>
                <a:lnTo>
                  <a:pt x="944959" y="0"/>
                </a:lnTo>
                <a:lnTo>
                  <a:pt x="879253" y="56409"/>
                </a:lnTo>
                <a:lnTo>
                  <a:pt x="842865" y="88908"/>
                </a:lnTo>
                <a:lnTo>
                  <a:pt x="807474" y="122615"/>
                </a:lnTo>
                <a:lnTo>
                  <a:pt x="773176" y="157496"/>
                </a:lnTo>
                <a:lnTo>
                  <a:pt x="740069" y="193516"/>
                </a:lnTo>
                <a:lnTo>
                  <a:pt x="708249" y="230643"/>
                </a:lnTo>
                <a:lnTo>
                  <a:pt x="677814" y="268840"/>
                </a:lnTo>
                <a:lnTo>
                  <a:pt x="648861" y="308074"/>
                </a:lnTo>
                <a:lnTo>
                  <a:pt x="621487" y="348310"/>
                </a:lnTo>
                <a:lnTo>
                  <a:pt x="595790" y="389514"/>
                </a:lnTo>
                <a:lnTo>
                  <a:pt x="571866" y="431652"/>
                </a:lnTo>
                <a:lnTo>
                  <a:pt x="549813" y="474688"/>
                </a:lnTo>
                <a:lnTo>
                  <a:pt x="529728" y="518590"/>
                </a:lnTo>
                <a:lnTo>
                  <a:pt x="511708" y="563323"/>
                </a:lnTo>
                <a:lnTo>
                  <a:pt x="495850" y="608851"/>
                </a:lnTo>
                <a:lnTo>
                  <a:pt x="482252" y="655142"/>
                </a:lnTo>
                <a:lnTo>
                  <a:pt x="471010" y="702159"/>
                </a:lnTo>
                <a:lnTo>
                  <a:pt x="462222" y="749870"/>
                </a:lnTo>
                <a:lnTo>
                  <a:pt x="455985" y="798240"/>
                </a:lnTo>
                <a:lnTo>
                  <a:pt x="452396" y="847234"/>
                </a:lnTo>
                <a:lnTo>
                  <a:pt x="451552" y="896818"/>
                </a:lnTo>
                <a:lnTo>
                  <a:pt x="453551" y="946958"/>
                </a:lnTo>
                <a:lnTo>
                  <a:pt x="458489" y="997619"/>
                </a:lnTo>
                <a:lnTo>
                  <a:pt x="465156" y="1045816"/>
                </a:lnTo>
                <a:lnTo>
                  <a:pt x="472886" y="1094234"/>
                </a:lnTo>
                <a:lnTo>
                  <a:pt x="481519" y="1142855"/>
                </a:lnTo>
                <a:lnTo>
                  <a:pt x="490897" y="1191661"/>
                </a:lnTo>
                <a:lnTo>
                  <a:pt x="500860" y="1240635"/>
                </a:lnTo>
                <a:lnTo>
                  <a:pt x="511247" y="1289759"/>
                </a:lnTo>
                <a:lnTo>
                  <a:pt x="521899" y="1339015"/>
                </a:lnTo>
                <a:lnTo>
                  <a:pt x="532655" y="1388385"/>
                </a:lnTo>
                <a:lnTo>
                  <a:pt x="543358" y="1437853"/>
                </a:lnTo>
                <a:lnTo>
                  <a:pt x="553846" y="1487399"/>
                </a:lnTo>
                <a:lnTo>
                  <a:pt x="563959" y="1537007"/>
                </a:lnTo>
                <a:lnTo>
                  <a:pt x="573539" y="1586658"/>
                </a:lnTo>
                <a:lnTo>
                  <a:pt x="582425" y="1636335"/>
                </a:lnTo>
                <a:lnTo>
                  <a:pt x="590458" y="1686021"/>
                </a:lnTo>
                <a:lnTo>
                  <a:pt x="597477" y="1735696"/>
                </a:lnTo>
                <a:lnTo>
                  <a:pt x="603324" y="1785345"/>
                </a:lnTo>
                <a:lnTo>
                  <a:pt x="607838" y="1834949"/>
                </a:lnTo>
                <a:lnTo>
                  <a:pt x="610860" y="1884489"/>
                </a:lnTo>
                <a:lnTo>
                  <a:pt x="612229" y="1933950"/>
                </a:lnTo>
                <a:lnTo>
                  <a:pt x="611786" y="1983312"/>
                </a:lnTo>
                <a:lnTo>
                  <a:pt x="609372" y="2032559"/>
                </a:lnTo>
                <a:lnTo>
                  <a:pt x="604826" y="2081671"/>
                </a:lnTo>
                <a:lnTo>
                  <a:pt x="597989" y="2130633"/>
                </a:lnTo>
                <a:lnTo>
                  <a:pt x="588701" y="2179426"/>
                </a:lnTo>
                <a:lnTo>
                  <a:pt x="576803" y="2228031"/>
                </a:lnTo>
                <a:lnTo>
                  <a:pt x="562134" y="2276433"/>
                </a:lnTo>
                <a:lnTo>
                  <a:pt x="544084" y="2325479"/>
                </a:lnTo>
                <a:lnTo>
                  <a:pt x="523336" y="2373276"/>
                </a:lnTo>
                <a:lnTo>
                  <a:pt x="500246" y="2419981"/>
                </a:lnTo>
                <a:lnTo>
                  <a:pt x="475165" y="2465755"/>
                </a:lnTo>
                <a:lnTo>
                  <a:pt x="448448" y="2510754"/>
                </a:lnTo>
                <a:lnTo>
                  <a:pt x="420448" y="2555137"/>
                </a:lnTo>
                <a:lnTo>
                  <a:pt x="391518" y="2599064"/>
                </a:lnTo>
                <a:lnTo>
                  <a:pt x="362013" y="2642692"/>
                </a:lnTo>
                <a:lnTo>
                  <a:pt x="302689" y="2729687"/>
                </a:lnTo>
                <a:lnTo>
                  <a:pt x="273577" y="2773371"/>
                </a:lnTo>
                <a:lnTo>
                  <a:pt x="246015" y="2816253"/>
                </a:lnTo>
                <a:lnTo>
                  <a:pt x="219244" y="2859785"/>
                </a:lnTo>
                <a:lnTo>
                  <a:pt x="193392" y="2903951"/>
                </a:lnTo>
                <a:lnTo>
                  <a:pt x="168590" y="2948734"/>
                </a:lnTo>
                <a:lnTo>
                  <a:pt x="144966" y="2994120"/>
                </a:lnTo>
                <a:lnTo>
                  <a:pt x="122649" y="3040093"/>
                </a:lnTo>
                <a:lnTo>
                  <a:pt x="101768" y="3086638"/>
                </a:lnTo>
                <a:lnTo>
                  <a:pt x="82453" y="3133738"/>
                </a:lnTo>
                <a:lnTo>
                  <a:pt x="64832" y="3181379"/>
                </a:lnTo>
                <a:lnTo>
                  <a:pt x="49035" y="3229545"/>
                </a:lnTo>
                <a:lnTo>
                  <a:pt x="35191" y="3278220"/>
                </a:lnTo>
                <a:lnTo>
                  <a:pt x="23429" y="3327388"/>
                </a:lnTo>
                <a:lnTo>
                  <a:pt x="13878" y="3377035"/>
                </a:lnTo>
                <a:lnTo>
                  <a:pt x="6666" y="3427144"/>
                </a:lnTo>
                <a:lnTo>
                  <a:pt x="1924" y="3477700"/>
                </a:lnTo>
                <a:lnTo>
                  <a:pt x="0" y="3525479"/>
                </a:lnTo>
                <a:lnTo>
                  <a:pt x="718" y="3573473"/>
                </a:lnTo>
                <a:lnTo>
                  <a:pt x="4083" y="3621470"/>
                </a:lnTo>
                <a:lnTo>
                  <a:pt x="10094" y="3669256"/>
                </a:lnTo>
                <a:lnTo>
                  <a:pt x="18756" y="3716615"/>
                </a:lnTo>
                <a:lnTo>
                  <a:pt x="30068" y="3763335"/>
                </a:lnTo>
                <a:lnTo>
                  <a:pt x="44035" y="3809200"/>
                </a:lnTo>
                <a:lnTo>
                  <a:pt x="60657" y="3853998"/>
                </a:lnTo>
                <a:lnTo>
                  <a:pt x="79936" y="3897514"/>
                </a:lnTo>
                <a:lnTo>
                  <a:pt x="101876" y="3939534"/>
                </a:lnTo>
                <a:lnTo>
                  <a:pt x="126477" y="3979843"/>
                </a:lnTo>
                <a:lnTo>
                  <a:pt x="153741" y="4018229"/>
                </a:lnTo>
                <a:lnTo>
                  <a:pt x="183672" y="4054476"/>
                </a:lnTo>
                <a:lnTo>
                  <a:pt x="216270" y="4088371"/>
                </a:lnTo>
                <a:lnTo>
                  <a:pt x="251538" y="4119699"/>
                </a:lnTo>
                <a:lnTo>
                  <a:pt x="289478" y="4148248"/>
                </a:lnTo>
                <a:lnTo>
                  <a:pt x="333264" y="4175840"/>
                </a:lnTo>
                <a:lnTo>
                  <a:pt x="378857" y="4200070"/>
                </a:lnTo>
                <a:lnTo>
                  <a:pt x="425896" y="4221598"/>
                </a:lnTo>
                <a:lnTo>
                  <a:pt x="474020" y="4241088"/>
                </a:lnTo>
                <a:lnTo>
                  <a:pt x="522866" y="4259200"/>
                </a:lnTo>
                <a:lnTo>
                  <a:pt x="621285" y="4293938"/>
                </a:lnTo>
                <a:lnTo>
                  <a:pt x="670135" y="4311887"/>
                </a:lnTo>
                <a:lnTo>
                  <a:pt x="717536" y="4330693"/>
                </a:lnTo>
                <a:lnTo>
                  <a:pt x="764387" y="4350820"/>
                </a:lnTo>
                <a:lnTo>
                  <a:pt x="810658" y="4372247"/>
                </a:lnTo>
                <a:lnTo>
                  <a:pt x="856316" y="4394950"/>
                </a:lnTo>
                <a:lnTo>
                  <a:pt x="901329" y="4418908"/>
                </a:lnTo>
                <a:lnTo>
                  <a:pt x="945665" y="4444098"/>
                </a:lnTo>
                <a:lnTo>
                  <a:pt x="989294" y="4470498"/>
                </a:lnTo>
                <a:lnTo>
                  <a:pt x="1032182" y="4498085"/>
                </a:lnTo>
                <a:lnTo>
                  <a:pt x="1074299" y="4526838"/>
                </a:lnTo>
                <a:lnTo>
                  <a:pt x="1115613" y="4556733"/>
                </a:lnTo>
                <a:lnTo>
                  <a:pt x="1156091" y="4587748"/>
                </a:lnTo>
                <a:lnTo>
                  <a:pt x="1195703" y="4619862"/>
                </a:lnTo>
                <a:lnTo>
                  <a:pt x="1234416" y="4653052"/>
                </a:lnTo>
                <a:lnTo>
                  <a:pt x="1272198" y="4687294"/>
                </a:lnTo>
                <a:lnTo>
                  <a:pt x="1309019" y="4722568"/>
                </a:lnTo>
                <a:lnTo>
                  <a:pt x="1344845" y="4758851"/>
                </a:lnTo>
                <a:lnTo>
                  <a:pt x="1379646" y="4796120"/>
                </a:lnTo>
                <a:lnTo>
                  <a:pt x="1413389" y="4834352"/>
                </a:lnTo>
                <a:lnTo>
                  <a:pt x="1444212" y="4871121"/>
                </a:lnTo>
                <a:lnTo>
                  <a:pt x="1474511" y="4908763"/>
                </a:lnTo>
                <a:lnTo>
                  <a:pt x="1504388" y="4947113"/>
                </a:lnTo>
                <a:lnTo>
                  <a:pt x="1533946" y="4986007"/>
                </a:lnTo>
                <a:lnTo>
                  <a:pt x="1563289" y="5025281"/>
                </a:lnTo>
                <a:lnTo>
                  <a:pt x="1651060" y="5143732"/>
                </a:lnTo>
                <a:lnTo>
                  <a:pt x="1680574" y="5182878"/>
                </a:lnTo>
                <a:lnTo>
                  <a:pt x="1710388" y="5221580"/>
                </a:lnTo>
                <a:lnTo>
                  <a:pt x="1740607" y="5259675"/>
                </a:lnTo>
                <a:lnTo>
                  <a:pt x="1771333" y="5296998"/>
                </a:lnTo>
                <a:lnTo>
                  <a:pt x="1802668" y="5333383"/>
                </a:lnTo>
                <a:lnTo>
                  <a:pt x="1834717" y="5368668"/>
                </a:lnTo>
                <a:lnTo>
                  <a:pt x="1867583" y="5402687"/>
                </a:lnTo>
                <a:lnTo>
                  <a:pt x="1901368" y="5435275"/>
                </a:lnTo>
                <a:lnTo>
                  <a:pt x="1936175" y="5466269"/>
                </a:lnTo>
                <a:lnTo>
                  <a:pt x="1972109" y="5495503"/>
                </a:lnTo>
                <a:lnTo>
                  <a:pt x="2009272" y="5522813"/>
                </a:lnTo>
                <a:lnTo>
                  <a:pt x="2047767" y="5548035"/>
                </a:lnTo>
                <a:lnTo>
                  <a:pt x="2087698" y="5571005"/>
                </a:lnTo>
                <a:lnTo>
                  <a:pt x="2129167" y="5591556"/>
                </a:lnTo>
                <a:lnTo>
                  <a:pt x="2172278" y="5609526"/>
                </a:lnTo>
                <a:lnTo>
                  <a:pt x="2217134" y="5624750"/>
                </a:lnTo>
                <a:lnTo>
                  <a:pt x="2264663" y="5637230"/>
                </a:lnTo>
                <a:lnTo>
                  <a:pt x="2312390" y="5646250"/>
                </a:lnTo>
                <a:lnTo>
                  <a:pt x="2360300" y="5652062"/>
                </a:lnTo>
                <a:lnTo>
                  <a:pt x="2408377" y="5654917"/>
                </a:lnTo>
                <a:lnTo>
                  <a:pt x="2456606" y="5655070"/>
                </a:lnTo>
                <a:lnTo>
                  <a:pt x="2504972" y="5652771"/>
                </a:lnTo>
                <a:lnTo>
                  <a:pt x="2553458" y="5648274"/>
                </a:lnTo>
                <a:lnTo>
                  <a:pt x="2602051" y="5641831"/>
                </a:lnTo>
                <a:lnTo>
                  <a:pt x="2650733" y="5633695"/>
                </a:lnTo>
                <a:lnTo>
                  <a:pt x="2699491" y="5624118"/>
                </a:lnTo>
                <a:lnTo>
                  <a:pt x="2748309" y="5613352"/>
                </a:lnTo>
                <a:lnTo>
                  <a:pt x="2797171" y="5601650"/>
                </a:lnTo>
                <a:lnTo>
                  <a:pt x="3041609" y="5537936"/>
                </a:lnTo>
                <a:lnTo>
                  <a:pt x="3090415" y="5525920"/>
                </a:lnTo>
                <a:lnTo>
                  <a:pt x="3139157" y="5514735"/>
                </a:lnTo>
                <a:lnTo>
                  <a:pt x="3187821" y="5504633"/>
                </a:lnTo>
                <a:lnTo>
                  <a:pt x="3234993" y="5496072"/>
                </a:lnTo>
                <a:lnTo>
                  <a:pt x="3282193" y="5488743"/>
                </a:lnTo>
                <a:lnTo>
                  <a:pt x="3329420" y="5482605"/>
                </a:lnTo>
                <a:lnTo>
                  <a:pt x="3376672" y="5477615"/>
                </a:lnTo>
                <a:lnTo>
                  <a:pt x="3423949" y="5473732"/>
                </a:lnTo>
                <a:lnTo>
                  <a:pt x="3471251" y="5470913"/>
                </a:lnTo>
                <a:lnTo>
                  <a:pt x="3518576" y="5469116"/>
                </a:lnTo>
                <a:lnTo>
                  <a:pt x="3565924" y="5468300"/>
                </a:lnTo>
                <a:lnTo>
                  <a:pt x="3934500" y="5468300"/>
                </a:lnTo>
                <a:lnTo>
                  <a:pt x="3934500" y="0"/>
                </a:lnTo>
                <a:close/>
              </a:path>
              <a:path w="3935094" h="5655310">
                <a:moveTo>
                  <a:pt x="3934500" y="5468300"/>
                </a:moveTo>
                <a:lnTo>
                  <a:pt x="3565924" y="5468300"/>
                </a:lnTo>
                <a:lnTo>
                  <a:pt x="3613295" y="5468423"/>
                </a:lnTo>
                <a:lnTo>
                  <a:pt x="3660686" y="5469443"/>
                </a:lnTo>
                <a:lnTo>
                  <a:pt x="3708099" y="5471317"/>
                </a:lnTo>
                <a:lnTo>
                  <a:pt x="3755531" y="5474004"/>
                </a:lnTo>
                <a:lnTo>
                  <a:pt x="3802982" y="5477462"/>
                </a:lnTo>
                <a:lnTo>
                  <a:pt x="3850452" y="5481649"/>
                </a:lnTo>
                <a:lnTo>
                  <a:pt x="3897940" y="5486522"/>
                </a:lnTo>
                <a:lnTo>
                  <a:pt x="3934500" y="5490770"/>
                </a:lnTo>
                <a:lnTo>
                  <a:pt x="3934500" y="5468300"/>
                </a:lnTo>
                <a:close/>
              </a:path>
            </a:pathLst>
          </a:custGeom>
          <a:solidFill>
            <a:srgbClr val="F1B13B"/>
          </a:solidFill>
        </p:spPr>
        <p:txBody>
          <a:bodyPr wrap="square" lIns="0" tIns="0" rIns="0" bIns="0" rtlCol="0"/>
          <a:lstStyle/>
          <a:p>
            <a:endParaRPr sz="1013"/>
          </a:p>
        </p:txBody>
      </p:sp>
      <p:sp>
        <p:nvSpPr>
          <p:cNvPr id="10" name="object 31">
            <a:extLst>
              <a:ext uri="{FF2B5EF4-FFF2-40B4-BE49-F238E27FC236}">
                <a16:creationId xmlns:a16="http://schemas.microsoft.com/office/drawing/2014/main" id="{2FD12909-16AA-4497-930A-EC9377324004}"/>
              </a:ext>
            </a:extLst>
          </p:cNvPr>
          <p:cNvSpPr/>
          <p:nvPr userDrawn="1"/>
        </p:nvSpPr>
        <p:spPr>
          <a:xfrm>
            <a:off x="0" y="4566964"/>
            <a:ext cx="1925955" cy="2291239"/>
          </a:xfrm>
          <a:custGeom>
            <a:avLst/>
            <a:gdLst/>
            <a:ahLst/>
            <a:cxnLst/>
            <a:rect l="l" t="t" r="r" b="b"/>
            <a:pathLst>
              <a:path w="2567940" h="3054984">
                <a:moveTo>
                  <a:pt x="0" y="0"/>
                </a:moveTo>
                <a:lnTo>
                  <a:pt x="0" y="3054714"/>
                </a:lnTo>
                <a:lnTo>
                  <a:pt x="2396758" y="3054714"/>
                </a:lnTo>
                <a:lnTo>
                  <a:pt x="2428820" y="3007478"/>
                </a:lnTo>
                <a:lnTo>
                  <a:pt x="2454679" y="2964680"/>
                </a:lnTo>
                <a:lnTo>
                  <a:pt x="2478418" y="2920679"/>
                </a:lnTo>
                <a:lnTo>
                  <a:pt x="2499826" y="2875651"/>
                </a:lnTo>
                <a:lnTo>
                  <a:pt x="2518688" y="2829772"/>
                </a:lnTo>
                <a:lnTo>
                  <a:pt x="2534792" y="2783219"/>
                </a:lnTo>
                <a:lnTo>
                  <a:pt x="2547923" y="2736166"/>
                </a:lnTo>
                <a:lnTo>
                  <a:pt x="2557870" y="2688789"/>
                </a:lnTo>
                <a:lnTo>
                  <a:pt x="2564418" y="2641265"/>
                </a:lnTo>
                <a:lnTo>
                  <a:pt x="2567355" y="2593770"/>
                </a:lnTo>
                <a:lnTo>
                  <a:pt x="2566468" y="2546478"/>
                </a:lnTo>
                <a:lnTo>
                  <a:pt x="2561542" y="2499566"/>
                </a:lnTo>
                <a:lnTo>
                  <a:pt x="2552365" y="2453210"/>
                </a:lnTo>
                <a:lnTo>
                  <a:pt x="2538724" y="2407586"/>
                </a:lnTo>
                <a:lnTo>
                  <a:pt x="2520405" y="2362868"/>
                </a:lnTo>
                <a:lnTo>
                  <a:pt x="2498024" y="2320507"/>
                </a:lnTo>
                <a:lnTo>
                  <a:pt x="2472227" y="2281201"/>
                </a:lnTo>
                <a:lnTo>
                  <a:pt x="2443243" y="2244840"/>
                </a:lnTo>
                <a:lnTo>
                  <a:pt x="2411303" y="2211312"/>
                </a:lnTo>
                <a:lnTo>
                  <a:pt x="2376637" y="2180506"/>
                </a:lnTo>
                <a:lnTo>
                  <a:pt x="2339474" y="2152309"/>
                </a:lnTo>
                <a:lnTo>
                  <a:pt x="2300045" y="2126611"/>
                </a:lnTo>
                <a:lnTo>
                  <a:pt x="2258580" y="2103300"/>
                </a:lnTo>
                <a:lnTo>
                  <a:pt x="2215308" y="2082264"/>
                </a:lnTo>
                <a:lnTo>
                  <a:pt x="2170461" y="2063391"/>
                </a:lnTo>
                <a:lnTo>
                  <a:pt x="2124267" y="2046570"/>
                </a:lnTo>
                <a:lnTo>
                  <a:pt x="2076957" y="2031690"/>
                </a:lnTo>
                <a:lnTo>
                  <a:pt x="2028761" y="2018638"/>
                </a:lnTo>
                <a:lnTo>
                  <a:pt x="1979908" y="2007304"/>
                </a:lnTo>
                <a:lnTo>
                  <a:pt x="1930630" y="1997575"/>
                </a:lnTo>
                <a:lnTo>
                  <a:pt x="1881155" y="1989340"/>
                </a:lnTo>
                <a:lnTo>
                  <a:pt x="1831715" y="1982488"/>
                </a:lnTo>
                <a:lnTo>
                  <a:pt x="1782538" y="1976906"/>
                </a:lnTo>
                <a:lnTo>
                  <a:pt x="1733856" y="1972483"/>
                </a:lnTo>
                <a:lnTo>
                  <a:pt x="1537493" y="1957368"/>
                </a:lnTo>
                <a:lnTo>
                  <a:pt x="1488012" y="1952915"/>
                </a:lnTo>
                <a:lnTo>
                  <a:pt x="1438627" y="1947807"/>
                </a:lnTo>
                <a:lnTo>
                  <a:pt x="1389462" y="1941853"/>
                </a:lnTo>
                <a:lnTo>
                  <a:pt x="1340645" y="1934860"/>
                </a:lnTo>
                <a:lnTo>
                  <a:pt x="1292301" y="1926635"/>
                </a:lnTo>
                <a:lnTo>
                  <a:pt x="1244555" y="1916987"/>
                </a:lnTo>
                <a:lnTo>
                  <a:pt x="1197534" y="1905722"/>
                </a:lnTo>
                <a:lnTo>
                  <a:pt x="1151363" y="1892650"/>
                </a:lnTo>
                <a:lnTo>
                  <a:pt x="1106169" y="1877577"/>
                </a:lnTo>
                <a:lnTo>
                  <a:pt x="1062076" y="1860311"/>
                </a:lnTo>
                <a:lnTo>
                  <a:pt x="1019212" y="1840660"/>
                </a:lnTo>
                <a:lnTo>
                  <a:pt x="977700" y="1818431"/>
                </a:lnTo>
                <a:lnTo>
                  <a:pt x="937669" y="1793433"/>
                </a:lnTo>
                <a:lnTo>
                  <a:pt x="899242" y="1765473"/>
                </a:lnTo>
                <a:lnTo>
                  <a:pt x="862547" y="1734358"/>
                </a:lnTo>
                <a:lnTo>
                  <a:pt x="827203" y="1699352"/>
                </a:lnTo>
                <a:lnTo>
                  <a:pt x="795051" y="1662178"/>
                </a:lnTo>
                <a:lnTo>
                  <a:pt x="765909" y="1622997"/>
                </a:lnTo>
                <a:lnTo>
                  <a:pt x="739596" y="1581969"/>
                </a:lnTo>
                <a:lnTo>
                  <a:pt x="715927" y="1539253"/>
                </a:lnTo>
                <a:lnTo>
                  <a:pt x="694721" y="1495010"/>
                </a:lnTo>
                <a:lnTo>
                  <a:pt x="675795" y="1449400"/>
                </a:lnTo>
                <a:lnTo>
                  <a:pt x="658967" y="1402583"/>
                </a:lnTo>
                <a:lnTo>
                  <a:pt x="644054" y="1354720"/>
                </a:lnTo>
                <a:lnTo>
                  <a:pt x="630874" y="1305971"/>
                </a:lnTo>
                <a:lnTo>
                  <a:pt x="619245" y="1256495"/>
                </a:lnTo>
                <a:lnTo>
                  <a:pt x="608982" y="1206453"/>
                </a:lnTo>
                <a:lnTo>
                  <a:pt x="599906" y="1156005"/>
                </a:lnTo>
                <a:lnTo>
                  <a:pt x="591831" y="1105312"/>
                </a:lnTo>
                <a:lnTo>
                  <a:pt x="584578" y="1054532"/>
                </a:lnTo>
                <a:lnTo>
                  <a:pt x="577962" y="1003828"/>
                </a:lnTo>
                <a:lnTo>
                  <a:pt x="571801" y="953358"/>
                </a:lnTo>
                <a:lnTo>
                  <a:pt x="565913" y="903283"/>
                </a:lnTo>
                <a:lnTo>
                  <a:pt x="559809" y="853190"/>
                </a:lnTo>
                <a:lnTo>
                  <a:pt x="553023" y="802688"/>
                </a:lnTo>
                <a:lnTo>
                  <a:pt x="545396" y="751971"/>
                </a:lnTo>
                <a:lnTo>
                  <a:pt x="536770" y="701235"/>
                </a:lnTo>
                <a:lnTo>
                  <a:pt x="526989" y="650672"/>
                </a:lnTo>
                <a:lnTo>
                  <a:pt x="515896" y="600479"/>
                </a:lnTo>
                <a:lnTo>
                  <a:pt x="503331" y="550848"/>
                </a:lnTo>
                <a:lnTo>
                  <a:pt x="489139" y="501974"/>
                </a:lnTo>
                <a:lnTo>
                  <a:pt x="473162" y="454052"/>
                </a:lnTo>
                <a:lnTo>
                  <a:pt x="455241" y="407276"/>
                </a:lnTo>
                <a:lnTo>
                  <a:pt x="435220" y="361840"/>
                </a:lnTo>
                <a:lnTo>
                  <a:pt x="412942" y="317938"/>
                </a:lnTo>
                <a:lnTo>
                  <a:pt x="388248" y="275765"/>
                </a:lnTo>
                <a:lnTo>
                  <a:pt x="360982" y="235515"/>
                </a:lnTo>
                <a:lnTo>
                  <a:pt x="330985" y="197383"/>
                </a:lnTo>
                <a:lnTo>
                  <a:pt x="298100" y="161562"/>
                </a:lnTo>
                <a:lnTo>
                  <a:pt x="262171" y="128247"/>
                </a:lnTo>
                <a:lnTo>
                  <a:pt x="223038" y="97633"/>
                </a:lnTo>
                <a:lnTo>
                  <a:pt x="182544" y="71197"/>
                </a:lnTo>
                <a:lnTo>
                  <a:pt x="140311" y="48449"/>
                </a:lnTo>
                <a:lnTo>
                  <a:pt x="96537" y="29257"/>
                </a:lnTo>
                <a:lnTo>
                  <a:pt x="51416" y="13489"/>
                </a:lnTo>
                <a:lnTo>
                  <a:pt x="5145" y="1014"/>
                </a:lnTo>
                <a:lnTo>
                  <a:pt x="0" y="0"/>
                </a:lnTo>
                <a:close/>
              </a:path>
            </a:pathLst>
          </a:custGeom>
          <a:solidFill>
            <a:srgbClr val="158AC0"/>
          </a:solidFill>
        </p:spPr>
        <p:txBody>
          <a:bodyPr wrap="square" lIns="0" tIns="0" rIns="0" bIns="0" rtlCol="0"/>
          <a:lstStyle/>
          <a:p>
            <a:endParaRPr sz="1013"/>
          </a:p>
        </p:txBody>
      </p:sp>
      <p:sp>
        <p:nvSpPr>
          <p:cNvPr id="2" name="Holder 2"/>
          <p:cNvSpPr>
            <a:spLocks noGrp="1"/>
          </p:cNvSpPr>
          <p:nvPr>
            <p:ph type="ctrTitle" hasCustomPrompt="1"/>
          </p:nvPr>
        </p:nvSpPr>
        <p:spPr>
          <a:xfrm>
            <a:off x="305175" y="1717867"/>
            <a:ext cx="9561138" cy="1279196"/>
          </a:xfrm>
          <a:prstGeom prst="rect">
            <a:avLst/>
          </a:prstGeom>
        </p:spPr>
        <p:txBody>
          <a:bodyPr wrap="square" lIns="0" tIns="0" rIns="0" bIns="0">
            <a:noAutofit/>
          </a:bodyPr>
          <a:lstStyle>
            <a:lvl1pPr>
              <a:defRPr sz="8250" b="1" kern="1200" spc="0" baseline="0" dirty="0">
                <a:solidFill>
                  <a:sysClr val="windowText" lastClr="000000"/>
                </a:solidFill>
                <a:latin typeface="HelveticaNeueLT Pro 65 Md" panose="020B0804020202020204" pitchFamily="34" charset="0"/>
                <a:ea typeface="+mj-ea"/>
                <a:cs typeface="+mj-cs"/>
              </a:defRPr>
            </a:lvl1pPr>
          </a:lstStyle>
          <a:p>
            <a:r>
              <a:rPr lang="en-US" dirty="0"/>
              <a:t>Title.</a:t>
            </a:r>
            <a:endParaRPr dirty="0"/>
          </a:p>
        </p:txBody>
      </p:sp>
      <p:sp>
        <p:nvSpPr>
          <p:cNvPr id="3" name="Holder 3"/>
          <p:cNvSpPr>
            <a:spLocks noGrp="1"/>
          </p:cNvSpPr>
          <p:nvPr>
            <p:ph type="subTitle" idx="4" hasCustomPrompt="1"/>
          </p:nvPr>
        </p:nvSpPr>
        <p:spPr>
          <a:xfrm>
            <a:off x="371475" y="3424049"/>
            <a:ext cx="5622925" cy="766948"/>
          </a:xfrm>
          <a:prstGeom prst="rect">
            <a:avLst/>
          </a:prstGeom>
        </p:spPr>
        <p:txBody>
          <a:bodyPr wrap="square" lIns="0" tIns="0" rIns="0" bIns="0">
            <a:noAutofit/>
          </a:bodyPr>
          <a:lstStyle>
            <a:lvl1pPr>
              <a:defRPr sz="2550" b="1" kern="1200" spc="0" baseline="0" dirty="0">
                <a:solidFill>
                  <a:schemeClr val="tx1"/>
                </a:solidFill>
                <a:latin typeface="HelveticaNeueLT Pro 55 Roman" panose="020B0604020202020204" pitchFamily="34" charset="0"/>
                <a:ea typeface="+mn-ea"/>
                <a:cs typeface="Arial"/>
              </a:defRPr>
            </a:lvl1pPr>
          </a:lstStyle>
          <a:p>
            <a:r>
              <a:rPr lang="en-US" dirty="0"/>
              <a:t>Click to edit </a:t>
            </a:r>
            <a:br>
              <a:rPr lang="en-US" dirty="0"/>
            </a:br>
            <a:r>
              <a:rPr lang="en-US" dirty="0"/>
              <a:t>Master subtitle style</a:t>
            </a:r>
            <a:endParaRPr dirty="0"/>
          </a:p>
        </p:txBody>
      </p:sp>
      <p:pic>
        <p:nvPicPr>
          <p:cNvPr id="83" name="Graphic 82">
            <a:extLst>
              <a:ext uri="{FF2B5EF4-FFF2-40B4-BE49-F238E27FC236}">
                <a16:creationId xmlns:a16="http://schemas.microsoft.com/office/drawing/2014/main" id="{099FBCD3-5FC8-4190-8A56-156431E9AA58}"/>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1209573" y="0"/>
            <a:ext cx="981075" cy="3171825"/>
          </a:xfrm>
          <a:prstGeom prst="rect">
            <a:avLst/>
          </a:prstGeom>
        </p:spPr>
      </p:pic>
      <p:sp>
        <p:nvSpPr>
          <p:cNvPr id="89" name="Text Placeholder 88">
            <a:extLst>
              <a:ext uri="{FF2B5EF4-FFF2-40B4-BE49-F238E27FC236}">
                <a16:creationId xmlns:a16="http://schemas.microsoft.com/office/drawing/2014/main" id="{ACDA6870-560A-4239-A835-11AD03DE243C}"/>
              </a:ext>
            </a:extLst>
          </p:cNvPr>
          <p:cNvSpPr>
            <a:spLocks noGrp="1"/>
          </p:cNvSpPr>
          <p:nvPr>
            <p:ph type="body" sz="quarter" idx="10" hasCustomPrompt="1"/>
          </p:nvPr>
        </p:nvSpPr>
        <p:spPr>
          <a:xfrm>
            <a:off x="384175" y="4351194"/>
            <a:ext cx="5610225" cy="230832"/>
          </a:xfrm>
        </p:spPr>
        <p:txBody>
          <a:bodyPr/>
          <a:lstStyle>
            <a:lvl1pPr>
              <a:defRPr lang="en-US" sz="1500" b="1" kern="1200" spc="-15" dirty="0" smtClean="0">
                <a:solidFill>
                  <a:srgbClr val="EE2A24"/>
                </a:solidFill>
                <a:latin typeface="HelveticaNeueLT Pro 55 Roman" panose="020B0604020202020204" pitchFamily="34" charset="0"/>
                <a:ea typeface="+mn-ea"/>
                <a:cs typeface="Arial"/>
              </a:defRPr>
            </a:lvl1pPr>
          </a:lstStyle>
          <a:p>
            <a:pPr lvl="0"/>
            <a:r>
              <a:rPr lang="en-US" dirty="0"/>
              <a:t>Date</a:t>
            </a:r>
          </a:p>
        </p:txBody>
      </p:sp>
    </p:spTree>
    <p:extLst>
      <p:ext uri="{BB962C8B-B14F-4D97-AF65-F5344CB8AC3E}">
        <p14:creationId xmlns:p14="http://schemas.microsoft.com/office/powerpoint/2010/main" val="23242100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496B9BE5-C108-42BE-8372-BFF1F124CE7A}"/>
              </a:ext>
            </a:extLst>
          </p:cNvPr>
          <p:cNvSpPr>
            <a:spLocks noGrp="1"/>
          </p:cNvSpPr>
          <p:nvPr>
            <p:ph type="body" sz="quarter" idx="14"/>
          </p:nvPr>
        </p:nvSpPr>
        <p:spPr>
          <a:xfrm>
            <a:off x="2320924" y="1905000"/>
            <a:ext cx="7545387" cy="4267200"/>
          </a:xfrm>
        </p:spPr>
        <p:txBody>
          <a:bodyPr>
            <a:noAutofit/>
          </a:bodyPr>
          <a:lstStyle>
            <a:lvl1pPr>
              <a:lnSpc>
                <a:spcPts val="2800"/>
              </a:lnSpc>
              <a:defRPr sz="2400">
                <a:latin typeface="+mj-lt"/>
              </a:defRPr>
            </a:lvl1pPr>
            <a:lvl2pPr marL="0" indent="0">
              <a:lnSpc>
                <a:spcPts val="2800"/>
              </a:lnSpc>
              <a:defRPr sz="2400"/>
            </a:lvl2pPr>
            <a:lvl3pPr marL="0" indent="0">
              <a:lnSpc>
                <a:spcPts val="1800"/>
              </a:lnSpc>
              <a:defRPr sz="1400" b="1">
                <a:latin typeface="HelveticaNeueLT Pro 65 Md" panose="020B0804020202020204" pitchFamily="34" charset="0"/>
              </a:defRPr>
            </a:lvl3pPr>
            <a:lvl4pPr marL="0" indent="0">
              <a:lnSpc>
                <a:spcPts val="1800"/>
              </a:lnSpc>
              <a:defRPr sz="1400"/>
            </a:lvl4pPr>
            <a:lvl5pPr>
              <a:lnSpc>
                <a:spcPts val="2800"/>
              </a:lnSpc>
              <a:defRPr sz="2400"/>
            </a:lvl5pPr>
          </a:lstStyle>
          <a:p>
            <a:pPr lvl="0"/>
            <a:r>
              <a:rPr lang="en-US"/>
              <a:t>Edit Master text styles</a:t>
            </a:r>
          </a:p>
          <a:p>
            <a:pPr lvl="1"/>
            <a:r>
              <a:rPr lang="en-US"/>
              <a:t>Second level</a:t>
            </a:r>
          </a:p>
          <a:p>
            <a:pPr lvl="2"/>
            <a:r>
              <a:rPr lang="en-US"/>
              <a:t>Third level</a:t>
            </a:r>
          </a:p>
          <a:p>
            <a:pPr lvl="3"/>
            <a:r>
              <a:rPr lang="en-US"/>
              <a:t>Fourth level</a:t>
            </a:r>
          </a:p>
        </p:txBody>
      </p:sp>
      <p:sp>
        <p:nvSpPr>
          <p:cNvPr id="3" name="Footer Placeholder 2">
            <a:extLst>
              <a:ext uri="{FF2B5EF4-FFF2-40B4-BE49-F238E27FC236}">
                <a16:creationId xmlns:a16="http://schemas.microsoft.com/office/drawing/2014/main" id="{A561DED2-9732-4BF6-A12C-79F30FCB3E4F}"/>
              </a:ext>
            </a:extLst>
          </p:cNvPr>
          <p:cNvSpPr>
            <a:spLocks noGrp="1"/>
          </p:cNvSpPr>
          <p:nvPr>
            <p:ph type="ftr" sz="quarter" idx="10"/>
          </p:nvPr>
        </p:nvSpPr>
        <p:spPr/>
        <p:txBody>
          <a:bodyPr/>
          <a:lstStyle/>
          <a:p>
            <a:r>
              <a:rPr lang="en-GB"/>
              <a:t>Footer text</a:t>
            </a:r>
            <a:endParaRPr lang="en-GB" dirty="0"/>
          </a:p>
        </p:txBody>
      </p:sp>
      <p:sp>
        <p:nvSpPr>
          <p:cNvPr id="4" name="Date Placeholder 3">
            <a:extLst>
              <a:ext uri="{FF2B5EF4-FFF2-40B4-BE49-F238E27FC236}">
                <a16:creationId xmlns:a16="http://schemas.microsoft.com/office/drawing/2014/main" id="{EAE14A52-A9F6-4840-B0AD-416F2F9318BD}"/>
              </a:ext>
            </a:extLst>
          </p:cNvPr>
          <p:cNvSpPr>
            <a:spLocks noGrp="1"/>
          </p:cNvSpPr>
          <p:nvPr>
            <p:ph type="dt" sz="half" idx="11"/>
          </p:nvPr>
        </p:nvSpPr>
        <p:spPr/>
        <p:txBody>
          <a:bodyPr/>
          <a:lstStyle/>
          <a:p>
            <a:endParaRPr lang="en-GB" dirty="0"/>
          </a:p>
        </p:txBody>
      </p:sp>
      <p:sp>
        <p:nvSpPr>
          <p:cNvPr id="5" name="Slide Number Placeholder 4">
            <a:extLst>
              <a:ext uri="{FF2B5EF4-FFF2-40B4-BE49-F238E27FC236}">
                <a16:creationId xmlns:a16="http://schemas.microsoft.com/office/drawing/2014/main" id="{191978AD-06BD-4417-BF16-A5AA3A3D1EBF}"/>
              </a:ext>
            </a:extLst>
          </p:cNvPr>
          <p:cNvSpPr>
            <a:spLocks noGrp="1"/>
          </p:cNvSpPr>
          <p:nvPr>
            <p:ph type="sldNum" sz="quarter" idx="12"/>
          </p:nvPr>
        </p:nvSpPr>
        <p:spPr/>
        <p:txBody>
          <a:bodyPr/>
          <a:lstStyle/>
          <a:p>
            <a:fld id="{89C05411-F5C4-44D6-90F3-776F91935555}" type="slidenum">
              <a:rPr lang="en-GB" smtClean="0"/>
              <a:pPr/>
              <a:t>‹#›</a:t>
            </a:fld>
            <a:endParaRPr lang="en-GB" dirty="0"/>
          </a:p>
        </p:txBody>
      </p:sp>
      <p:sp>
        <p:nvSpPr>
          <p:cNvPr id="15" name="Title 14">
            <a:extLst>
              <a:ext uri="{FF2B5EF4-FFF2-40B4-BE49-F238E27FC236}">
                <a16:creationId xmlns:a16="http://schemas.microsoft.com/office/drawing/2014/main" id="{8AF7EEA3-3AC2-41C8-B773-6101C6736E92}"/>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25543558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Custom Layout">
    <p:bg>
      <p:bgPr>
        <a:solidFill>
          <a:srgbClr val="F1B13B"/>
        </a:solidFill>
        <a:effectLst/>
      </p:bgPr>
    </p:bg>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496B9BE5-C108-42BE-8372-BFF1F124CE7A}"/>
              </a:ext>
            </a:extLst>
          </p:cNvPr>
          <p:cNvSpPr>
            <a:spLocks noGrp="1"/>
          </p:cNvSpPr>
          <p:nvPr>
            <p:ph type="body" sz="quarter" idx="14"/>
          </p:nvPr>
        </p:nvSpPr>
        <p:spPr>
          <a:xfrm>
            <a:off x="2320924" y="1905000"/>
            <a:ext cx="7545386" cy="4267200"/>
          </a:xfrm>
        </p:spPr>
        <p:txBody>
          <a:bodyPr>
            <a:noAutofit/>
          </a:bodyPr>
          <a:lstStyle>
            <a:lvl1pPr>
              <a:lnSpc>
                <a:spcPts val="2800"/>
              </a:lnSpc>
              <a:defRPr sz="2400">
                <a:solidFill>
                  <a:schemeClr val="bg1"/>
                </a:solidFill>
                <a:latin typeface="+mj-lt"/>
              </a:defRPr>
            </a:lvl1pPr>
            <a:lvl2pPr marL="0" indent="0">
              <a:lnSpc>
                <a:spcPts val="2800"/>
              </a:lnSpc>
              <a:defRPr sz="2400">
                <a:solidFill>
                  <a:schemeClr val="bg1"/>
                </a:solidFill>
              </a:defRPr>
            </a:lvl2pPr>
            <a:lvl3pPr marL="0" indent="0">
              <a:lnSpc>
                <a:spcPts val="1800"/>
              </a:lnSpc>
              <a:defRPr sz="1400" b="1">
                <a:solidFill>
                  <a:schemeClr val="bg1"/>
                </a:solidFill>
                <a:latin typeface="HelveticaNeueLT Pro 65 Md" panose="020B0804020202020204" pitchFamily="34" charset="0"/>
              </a:defRPr>
            </a:lvl3pPr>
            <a:lvl4pPr marL="0" indent="0">
              <a:lnSpc>
                <a:spcPts val="1800"/>
              </a:lnSpc>
              <a:defRPr sz="1400">
                <a:solidFill>
                  <a:schemeClr val="bg1"/>
                </a:solidFill>
              </a:defRPr>
            </a:lvl4pPr>
            <a:lvl5pPr>
              <a:lnSpc>
                <a:spcPts val="2800"/>
              </a:lnSpc>
              <a:defRPr sz="2400"/>
            </a:lvl5pPr>
          </a:lstStyle>
          <a:p>
            <a:pPr lvl="0"/>
            <a:r>
              <a:rPr lang="en-US"/>
              <a:t>Edit Master text styles</a:t>
            </a:r>
          </a:p>
          <a:p>
            <a:pPr lvl="1"/>
            <a:r>
              <a:rPr lang="en-US"/>
              <a:t>Second level</a:t>
            </a:r>
          </a:p>
          <a:p>
            <a:pPr lvl="2"/>
            <a:r>
              <a:rPr lang="en-US"/>
              <a:t>Third level</a:t>
            </a:r>
          </a:p>
          <a:p>
            <a:pPr lvl="3"/>
            <a:r>
              <a:rPr lang="en-US"/>
              <a:t>Fourth level</a:t>
            </a:r>
          </a:p>
        </p:txBody>
      </p:sp>
      <p:sp>
        <p:nvSpPr>
          <p:cNvPr id="3" name="Footer Placeholder 2">
            <a:extLst>
              <a:ext uri="{FF2B5EF4-FFF2-40B4-BE49-F238E27FC236}">
                <a16:creationId xmlns:a16="http://schemas.microsoft.com/office/drawing/2014/main" id="{A561DED2-9732-4BF6-A12C-79F30FCB3E4F}"/>
              </a:ext>
            </a:extLst>
          </p:cNvPr>
          <p:cNvSpPr>
            <a:spLocks noGrp="1"/>
          </p:cNvSpPr>
          <p:nvPr>
            <p:ph type="ftr" sz="quarter" idx="10"/>
          </p:nvPr>
        </p:nvSpPr>
        <p:spPr/>
        <p:txBody>
          <a:bodyPr/>
          <a:lstStyle/>
          <a:p>
            <a:r>
              <a:rPr lang="en-GB"/>
              <a:t>Footer text</a:t>
            </a:r>
            <a:endParaRPr lang="en-GB" dirty="0"/>
          </a:p>
        </p:txBody>
      </p:sp>
      <p:sp>
        <p:nvSpPr>
          <p:cNvPr id="4" name="Date Placeholder 3">
            <a:extLst>
              <a:ext uri="{FF2B5EF4-FFF2-40B4-BE49-F238E27FC236}">
                <a16:creationId xmlns:a16="http://schemas.microsoft.com/office/drawing/2014/main" id="{EAE14A52-A9F6-4840-B0AD-416F2F9318BD}"/>
              </a:ext>
            </a:extLst>
          </p:cNvPr>
          <p:cNvSpPr>
            <a:spLocks noGrp="1"/>
          </p:cNvSpPr>
          <p:nvPr>
            <p:ph type="dt" sz="half" idx="11"/>
          </p:nvPr>
        </p:nvSpPr>
        <p:spPr/>
        <p:txBody>
          <a:bodyPr/>
          <a:lstStyle/>
          <a:p>
            <a:endParaRPr lang="en-GB" dirty="0"/>
          </a:p>
        </p:txBody>
      </p:sp>
      <p:sp>
        <p:nvSpPr>
          <p:cNvPr id="5" name="Slide Number Placeholder 4">
            <a:extLst>
              <a:ext uri="{FF2B5EF4-FFF2-40B4-BE49-F238E27FC236}">
                <a16:creationId xmlns:a16="http://schemas.microsoft.com/office/drawing/2014/main" id="{191978AD-06BD-4417-BF16-A5AA3A3D1EBF}"/>
              </a:ext>
            </a:extLst>
          </p:cNvPr>
          <p:cNvSpPr>
            <a:spLocks noGrp="1"/>
          </p:cNvSpPr>
          <p:nvPr>
            <p:ph type="sldNum" sz="quarter" idx="12"/>
          </p:nvPr>
        </p:nvSpPr>
        <p:spPr/>
        <p:txBody>
          <a:bodyPr/>
          <a:lstStyle/>
          <a:p>
            <a:fld id="{89C05411-F5C4-44D6-90F3-776F91935555}" type="slidenum">
              <a:rPr lang="en-GB" smtClean="0"/>
              <a:pPr/>
              <a:t>‹#›</a:t>
            </a:fld>
            <a:endParaRPr lang="en-GB" dirty="0"/>
          </a:p>
        </p:txBody>
      </p:sp>
      <p:sp>
        <p:nvSpPr>
          <p:cNvPr id="6" name="Title 5">
            <a:extLst>
              <a:ext uri="{FF2B5EF4-FFF2-40B4-BE49-F238E27FC236}">
                <a16:creationId xmlns:a16="http://schemas.microsoft.com/office/drawing/2014/main" id="{B9CA1F7D-92C3-4A55-9F70-1D45D695933B}"/>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18808629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496B9BE5-C108-42BE-8372-BFF1F124CE7A}"/>
              </a:ext>
            </a:extLst>
          </p:cNvPr>
          <p:cNvSpPr>
            <a:spLocks noGrp="1"/>
          </p:cNvSpPr>
          <p:nvPr>
            <p:ph type="body" sz="quarter" idx="14"/>
          </p:nvPr>
        </p:nvSpPr>
        <p:spPr>
          <a:xfrm>
            <a:off x="1259206" y="1828799"/>
            <a:ext cx="3846194" cy="4267201"/>
          </a:xfrm>
        </p:spPr>
        <p:txBody>
          <a:bodyPr>
            <a:noAutofit/>
          </a:bodyPr>
          <a:lstStyle>
            <a:lvl1pPr>
              <a:lnSpc>
                <a:spcPts val="2800"/>
              </a:lnSpc>
              <a:defRPr sz="2400">
                <a:latin typeface="+mj-lt"/>
              </a:defRPr>
            </a:lvl1pPr>
            <a:lvl2pPr marL="0" indent="0">
              <a:lnSpc>
                <a:spcPts val="2800"/>
              </a:lnSpc>
              <a:defRPr sz="2400"/>
            </a:lvl2pPr>
            <a:lvl3pPr marL="0" indent="0">
              <a:lnSpc>
                <a:spcPts val="2200"/>
              </a:lnSpc>
              <a:defRPr sz="1800" b="1">
                <a:latin typeface="HelveticaNeueLT Pro 65 Md" panose="020B0804020202020204" pitchFamily="34" charset="0"/>
              </a:defRPr>
            </a:lvl3pPr>
            <a:lvl4pPr marL="0" indent="0">
              <a:lnSpc>
                <a:spcPts val="2200"/>
              </a:lnSpc>
              <a:defRPr sz="1800"/>
            </a:lvl4pPr>
            <a:lvl5pPr marL="0" indent="0">
              <a:lnSpc>
                <a:spcPts val="1800"/>
              </a:lnSpc>
              <a:defRPr sz="1400">
                <a:latin typeface="+mj-lt"/>
              </a:defRPr>
            </a:lvl5pPr>
            <a:lvl6pPr marL="0" indent="0">
              <a:lnSpc>
                <a:spcPts val="1800"/>
              </a:lnSpc>
              <a:defRPr sz="1400"/>
            </a:lvl6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 name="Footer Placeholder 2">
            <a:extLst>
              <a:ext uri="{FF2B5EF4-FFF2-40B4-BE49-F238E27FC236}">
                <a16:creationId xmlns:a16="http://schemas.microsoft.com/office/drawing/2014/main" id="{A561DED2-9732-4BF6-A12C-79F30FCB3E4F}"/>
              </a:ext>
            </a:extLst>
          </p:cNvPr>
          <p:cNvSpPr>
            <a:spLocks noGrp="1"/>
          </p:cNvSpPr>
          <p:nvPr>
            <p:ph type="ftr" sz="quarter" idx="10"/>
          </p:nvPr>
        </p:nvSpPr>
        <p:spPr/>
        <p:txBody>
          <a:bodyPr/>
          <a:lstStyle/>
          <a:p>
            <a:r>
              <a:rPr lang="en-GB"/>
              <a:t>Footer text</a:t>
            </a:r>
            <a:endParaRPr lang="en-GB" dirty="0"/>
          </a:p>
        </p:txBody>
      </p:sp>
      <p:sp>
        <p:nvSpPr>
          <p:cNvPr id="4" name="Date Placeholder 3">
            <a:extLst>
              <a:ext uri="{FF2B5EF4-FFF2-40B4-BE49-F238E27FC236}">
                <a16:creationId xmlns:a16="http://schemas.microsoft.com/office/drawing/2014/main" id="{EAE14A52-A9F6-4840-B0AD-416F2F9318BD}"/>
              </a:ext>
            </a:extLst>
          </p:cNvPr>
          <p:cNvSpPr>
            <a:spLocks noGrp="1"/>
          </p:cNvSpPr>
          <p:nvPr>
            <p:ph type="dt" sz="half" idx="11"/>
          </p:nvPr>
        </p:nvSpPr>
        <p:spPr/>
        <p:txBody>
          <a:bodyPr/>
          <a:lstStyle/>
          <a:p>
            <a:endParaRPr lang="en-GB" dirty="0"/>
          </a:p>
        </p:txBody>
      </p:sp>
      <p:sp>
        <p:nvSpPr>
          <p:cNvPr id="5" name="Slide Number Placeholder 4">
            <a:extLst>
              <a:ext uri="{FF2B5EF4-FFF2-40B4-BE49-F238E27FC236}">
                <a16:creationId xmlns:a16="http://schemas.microsoft.com/office/drawing/2014/main" id="{191978AD-06BD-4417-BF16-A5AA3A3D1EBF}"/>
              </a:ext>
            </a:extLst>
          </p:cNvPr>
          <p:cNvSpPr>
            <a:spLocks noGrp="1"/>
          </p:cNvSpPr>
          <p:nvPr>
            <p:ph type="sldNum" sz="quarter" idx="12"/>
          </p:nvPr>
        </p:nvSpPr>
        <p:spPr/>
        <p:txBody>
          <a:bodyPr/>
          <a:lstStyle/>
          <a:p>
            <a:fld id="{89C05411-F5C4-44D6-90F3-776F91935555}" type="slidenum">
              <a:rPr lang="en-GB" smtClean="0"/>
              <a:pPr/>
              <a:t>‹#›</a:t>
            </a:fld>
            <a:endParaRPr lang="en-GB" dirty="0"/>
          </a:p>
        </p:txBody>
      </p:sp>
      <p:sp>
        <p:nvSpPr>
          <p:cNvPr id="15" name="Title 14">
            <a:extLst>
              <a:ext uri="{FF2B5EF4-FFF2-40B4-BE49-F238E27FC236}">
                <a16:creationId xmlns:a16="http://schemas.microsoft.com/office/drawing/2014/main" id="{8AF7EEA3-3AC2-41C8-B773-6101C6736E92}"/>
              </a:ext>
            </a:extLst>
          </p:cNvPr>
          <p:cNvSpPr>
            <a:spLocks noGrp="1"/>
          </p:cNvSpPr>
          <p:nvPr>
            <p:ph type="title"/>
          </p:nvPr>
        </p:nvSpPr>
        <p:spPr/>
        <p:txBody>
          <a:bodyPr/>
          <a:lstStyle/>
          <a:p>
            <a:r>
              <a:rPr lang="en-US"/>
              <a:t>Click to edit Master title style</a:t>
            </a:r>
            <a:endParaRPr lang="en-GB"/>
          </a:p>
        </p:txBody>
      </p:sp>
      <p:sp>
        <p:nvSpPr>
          <p:cNvPr id="6" name="Picture Placeholder 5">
            <a:extLst>
              <a:ext uri="{FF2B5EF4-FFF2-40B4-BE49-F238E27FC236}">
                <a16:creationId xmlns:a16="http://schemas.microsoft.com/office/drawing/2014/main" id="{BF86B70E-AD9A-41AA-81FB-D22780CCE5FF}"/>
              </a:ext>
            </a:extLst>
          </p:cNvPr>
          <p:cNvSpPr>
            <a:spLocks noGrp="1"/>
          </p:cNvSpPr>
          <p:nvPr>
            <p:ph type="pic" sz="quarter" idx="15"/>
          </p:nvPr>
        </p:nvSpPr>
        <p:spPr>
          <a:xfrm>
            <a:off x="6096000" y="381000"/>
            <a:ext cx="5715000" cy="5715000"/>
          </a:xfrm>
        </p:spPr>
        <p:txBody>
          <a:bodyPr anchor="ctr">
            <a:noAutofit/>
          </a:bodyPr>
          <a:lstStyle>
            <a:lvl1pPr algn="ctr">
              <a:defRPr/>
            </a:lvl1pPr>
          </a:lstStyle>
          <a:p>
            <a:r>
              <a:rPr lang="en-US"/>
              <a:t>Click icon to add picture</a:t>
            </a:r>
            <a:endParaRPr lang="en-GB"/>
          </a:p>
        </p:txBody>
      </p:sp>
    </p:spTree>
    <p:extLst>
      <p:ext uri="{BB962C8B-B14F-4D97-AF65-F5344CB8AC3E}">
        <p14:creationId xmlns:p14="http://schemas.microsoft.com/office/powerpoint/2010/main" val="22040319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496B9BE5-C108-42BE-8372-BFF1F124CE7A}"/>
              </a:ext>
            </a:extLst>
          </p:cNvPr>
          <p:cNvSpPr>
            <a:spLocks noGrp="1"/>
          </p:cNvSpPr>
          <p:nvPr>
            <p:ph type="body" sz="quarter" idx="14"/>
          </p:nvPr>
        </p:nvSpPr>
        <p:spPr>
          <a:xfrm>
            <a:off x="2320925" y="1828799"/>
            <a:ext cx="7545387" cy="4267201"/>
          </a:xfrm>
        </p:spPr>
        <p:txBody>
          <a:bodyPr>
            <a:noAutofit/>
          </a:bodyPr>
          <a:lstStyle>
            <a:lvl1pPr marL="180975" indent="-180975">
              <a:lnSpc>
                <a:spcPts val="2800"/>
              </a:lnSpc>
              <a:buFont typeface="Arial" panose="020B0604020202020204" pitchFamily="34" charset="0"/>
              <a:buChar char="•"/>
              <a:defRPr sz="2600">
                <a:latin typeface="+mj-lt"/>
              </a:defRPr>
            </a:lvl1pPr>
            <a:lvl2pPr marL="180975" indent="-180975">
              <a:lnSpc>
                <a:spcPts val="2800"/>
              </a:lnSpc>
              <a:buFont typeface="Arial" panose="020B0604020202020204" pitchFamily="34" charset="0"/>
              <a:buChar char="•"/>
              <a:defRPr sz="2600"/>
            </a:lvl2pPr>
            <a:lvl3pPr marL="180975" indent="-180975">
              <a:lnSpc>
                <a:spcPts val="2200"/>
              </a:lnSpc>
              <a:buFont typeface="Arial" panose="020B0604020202020204" pitchFamily="34" charset="0"/>
              <a:buChar char="•"/>
              <a:defRPr sz="1800" b="1">
                <a:latin typeface="HelveticaNeueLT Pro 65 Md" panose="020B0804020202020204" pitchFamily="34" charset="0"/>
              </a:defRPr>
            </a:lvl3pPr>
            <a:lvl4pPr marL="180975" indent="-180975">
              <a:lnSpc>
                <a:spcPts val="2200"/>
              </a:lnSpc>
              <a:buFont typeface="Arial" panose="020B0604020202020204" pitchFamily="34" charset="0"/>
              <a:buChar char="•"/>
              <a:defRPr sz="1800"/>
            </a:lvl4pPr>
            <a:lvl5pPr marL="180975" indent="-180975">
              <a:lnSpc>
                <a:spcPts val="1800"/>
              </a:lnSpc>
              <a:buFont typeface="Arial" panose="020B0604020202020204" pitchFamily="34" charset="0"/>
              <a:buChar char="•"/>
              <a:defRPr sz="1400">
                <a:latin typeface="+mj-lt"/>
              </a:defRPr>
            </a:lvl5pPr>
            <a:lvl6pPr marL="180975" indent="-180975">
              <a:lnSpc>
                <a:spcPts val="1800"/>
              </a:lnSpc>
              <a:buFont typeface="Arial" panose="020B0604020202020204" pitchFamily="34" charset="0"/>
              <a:buChar char="•"/>
              <a:defRPr sz="1400"/>
            </a:lvl6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 name="Footer Placeholder 2">
            <a:extLst>
              <a:ext uri="{FF2B5EF4-FFF2-40B4-BE49-F238E27FC236}">
                <a16:creationId xmlns:a16="http://schemas.microsoft.com/office/drawing/2014/main" id="{A561DED2-9732-4BF6-A12C-79F30FCB3E4F}"/>
              </a:ext>
            </a:extLst>
          </p:cNvPr>
          <p:cNvSpPr>
            <a:spLocks noGrp="1"/>
          </p:cNvSpPr>
          <p:nvPr>
            <p:ph type="ftr" sz="quarter" idx="10"/>
          </p:nvPr>
        </p:nvSpPr>
        <p:spPr/>
        <p:txBody>
          <a:bodyPr/>
          <a:lstStyle/>
          <a:p>
            <a:r>
              <a:rPr lang="en-GB"/>
              <a:t>Footer text</a:t>
            </a:r>
            <a:endParaRPr lang="en-GB" dirty="0"/>
          </a:p>
        </p:txBody>
      </p:sp>
      <p:sp>
        <p:nvSpPr>
          <p:cNvPr id="4" name="Date Placeholder 3">
            <a:extLst>
              <a:ext uri="{FF2B5EF4-FFF2-40B4-BE49-F238E27FC236}">
                <a16:creationId xmlns:a16="http://schemas.microsoft.com/office/drawing/2014/main" id="{EAE14A52-A9F6-4840-B0AD-416F2F9318BD}"/>
              </a:ext>
            </a:extLst>
          </p:cNvPr>
          <p:cNvSpPr>
            <a:spLocks noGrp="1"/>
          </p:cNvSpPr>
          <p:nvPr>
            <p:ph type="dt" sz="half" idx="11"/>
          </p:nvPr>
        </p:nvSpPr>
        <p:spPr/>
        <p:txBody>
          <a:bodyPr/>
          <a:lstStyle/>
          <a:p>
            <a:endParaRPr lang="en-GB" dirty="0"/>
          </a:p>
        </p:txBody>
      </p:sp>
      <p:sp>
        <p:nvSpPr>
          <p:cNvPr id="5" name="Slide Number Placeholder 4">
            <a:extLst>
              <a:ext uri="{FF2B5EF4-FFF2-40B4-BE49-F238E27FC236}">
                <a16:creationId xmlns:a16="http://schemas.microsoft.com/office/drawing/2014/main" id="{191978AD-06BD-4417-BF16-A5AA3A3D1EBF}"/>
              </a:ext>
            </a:extLst>
          </p:cNvPr>
          <p:cNvSpPr>
            <a:spLocks noGrp="1"/>
          </p:cNvSpPr>
          <p:nvPr>
            <p:ph type="sldNum" sz="quarter" idx="12"/>
          </p:nvPr>
        </p:nvSpPr>
        <p:spPr/>
        <p:txBody>
          <a:bodyPr/>
          <a:lstStyle/>
          <a:p>
            <a:fld id="{89C05411-F5C4-44D6-90F3-776F91935555}" type="slidenum">
              <a:rPr lang="en-GB" smtClean="0"/>
              <a:pPr/>
              <a:t>‹#›</a:t>
            </a:fld>
            <a:endParaRPr lang="en-GB" dirty="0"/>
          </a:p>
        </p:txBody>
      </p:sp>
      <p:sp>
        <p:nvSpPr>
          <p:cNvPr id="15" name="Title 14">
            <a:extLst>
              <a:ext uri="{FF2B5EF4-FFF2-40B4-BE49-F238E27FC236}">
                <a16:creationId xmlns:a16="http://schemas.microsoft.com/office/drawing/2014/main" id="{8AF7EEA3-3AC2-41C8-B773-6101C6736E92}"/>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10758518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7_Custom Layout">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496B9BE5-C108-42BE-8372-BFF1F124CE7A}"/>
              </a:ext>
            </a:extLst>
          </p:cNvPr>
          <p:cNvSpPr>
            <a:spLocks noGrp="1"/>
          </p:cNvSpPr>
          <p:nvPr>
            <p:ph type="body" sz="quarter" idx="14"/>
          </p:nvPr>
        </p:nvSpPr>
        <p:spPr>
          <a:xfrm>
            <a:off x="2320925" y="1828800"/>
            <a:ext cx="7545387" cy="4267200"/>
          </a:xfrm>
        </p:spPr>
        <p:txBody>
          <a:bodyPr>
            <a:noAutofit/>
          </a:bodyPr>
          <a:lstStyle>
            <a:lvl1pPr marL="0" indent="0">
              <a:lnSpc>
                <a:spcPts val="2800"/>
              </a:lnSpc>
              <a:buFont typeface="Arial" panose="020B0604020202020204" pitchFamily="34" charset="0"/>
              <a:buNone/>
              <a:defRPr sz="2600">
                <a:latin typeface="+mj-lt"/>
              </a:defRPr>
            </a:lvl1pPr>
            <a:lvl2pPr marL="0" indent="0">
              <a:lnSpc>
                <a:spcPts val="2800"/>
              </a:lnSpc>
              <a:buFont typeface="Arial" panose="020B0604020202020204" pitchFamily="34" charset="0"/>
              <a:buNone/>
              <a:defRPr sz="2600"/>
            </a:lvl2pPr>
            <a:lvl3pPr marL="0" indent="0">
              <a:lnSpc>
                <a:spcPts val="2200"/>
              </a:lnSpc>
              <a:buFont typeface="Arial" panose="020B0604020202020204" pitchFamily="34" charset="0"/>
              <a:buNone/>
              <a:defRPr sz="1800" b="1">
                <a:latin typeface="HelveticaNeueLT Pro 65 Md" panose="020B0804020202020204" pitchFamily="34" charset="0"/>
              </a:defRPr>
            </a:lvl3pPr>
            <a:lvl4pPr marL="0" indent="0">
              <a:lnSpc>
                <a:spcPts val="2200"/>
              </a:lnSpc>
              <a:buFont typeface="Arial" panose="020B0604020202020204" pitchFamily="34" charset="0"/>
              <a:buNone/>
              <a:defRPr sz="1800"/>
            </a:lvl4pPr>
            <a:lvl5pPr marL="0" indent="0">
              <a:lnSpc>
                <a:spcPts val="1800"/>
              </a:lnSpc>
              <a:buFont typeface="Arial" panose="020B0604020202020204" pitchFamily="34" charset="0"/>
              <a:buNone/>
              <a:defRPr sz="1400">
                <a:latin typeface="+mj-lt"/>
              </a:defRPr>
            </a:lvl5pPr>
            <a:lvl6pPr marL="0" indent="0">
              <a:lnSpc>
                <a:spcPts val="1800"/>
              </a:lnSpc>
              <a:buFont typeface="Arial" panose="020B0604020202020204" pitchFamily="34" charset="0"/>
              <a:buNone/>
              <a:defRPr sz="1400"/>
            </a:lvl6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 name="Footer Placeholder 2">
            <a:extLst>
              <a:ext uri="{FF2B5EF4-FFF2-40B4-BE49-F238E27FC236}">
                <a16:creationId xmlns:a16="http://schemas.microsoft.com/office/drawing/2014/main" id="{A561DED2-9732-4BF6-A12C-79F30FCB3E4F}"/>
              </a:ext>
            </a:extLst>
          </p:cNvPr>
          <p:cNvSpPr>
            <a:spLocks noGrp="1"/>
          </p:cNvSpPr>
          <p:nvPr>
            <p:ph type="ftr" sz="quarter" idx="10"/>
          </p:nvPr>
        </p:nvSpPr>
        <p:spPr/>
        <p:txBody>
          <a:bodyPr/>
          <a:lstStyle/>
          <a:p>
            <a:r>
              <a:rPr lang="en-GB"/>
              <a:t>Footer text</a:t>
            </a:r>
            <a:endParaRPr lang="en-GB" dirty="0"/>
          </a:p>
        </p:txBody>
      </p:sp>
      <p:sp>
        <p:nvSpPr>
          <p:cNvPr id="4" name="Date Placeholder 3">
            <a:extLst>
              <a:ext uri="{FF2B5EF4-FFF2-40B4-BE49-F238E27FC236}">
                <a16:creationId xmlns:a16="http://schemas.microsoft.com/office/drawing/2014/main" id="{EAE14A52-A9F6-4840-B0AD-416F2F9318BD}"/>
              </a:ext>
            </a:extLst>
          </p:cNvPr>
          <p:cNvSpPr>
            <a:spLocks noGrp="1"/>
          </p:cNvSpPr>
          <p:nvPr>
            <p:ph type="dt" sz="half" idx="11"/>
          </p:nvPr>
        </p:nvSpPr>
        <p:spPr/>
        <p:txBody>
          <a:bodyPr/>
          <a:lstStyle/>
          <a:p>
            <a:endParaRPr lang="en-GB" dirty="0"/>
          </a:p>
        </p:txBody>
      </p:sp>
      <p:sp>
        <p:nvSpPr>
          <p:cNvPr id="5" name="Slide Number Placeholder 4">
            <a:extLst>
              <a:ext uri="{FF2B5EF4-FFF2-40B4-BE49-F238E27FC236}">
                <a16:creationId xmlns:a16="http://schemas.microsoft.com/office/drawing/2014/main" id="{191978AD-06BD-4417-BF16-A5AA3A3D1EBF}"/>
              </a:ext>
            </a:extLst>
          </p:cNvPr>
          <p:cNvSpPr>
            <a:spLocks noGrp="1"/>
          </p:cNvSpPr>
          <p:nvPr>
            <p:ph type="sldNum" sz="quarter" idx="12"/>
          </p:nvPr>
        </p:nvSpPr>
        <p:spPr/>
        <p:txBody>
          <a:bodyPr/>
          <a:lstStyle/>
          <a:p>
            <a:fld id="{89C05411-F5C4-44D6-90F3-776F91935555}" type="slidenum">
              <a:rPr lang="en-GB" smtClean="0"/>
              <a:pPr/>
              <a:t>‹#›</a:t>
            </a:fld>
            <a:endParaRPr lang="en-GB" dirty="0"/>
          </a:p>
        </p:txBody>
      </p:sp>
      <p:sp>
        <p:nvSpPr>
          <p:cNvPr id="15" name="Title 14">
            <a:extLst>
              <a:ext uri="{FF2B5EF4-FFF2-40B4-BE49-F238E27FC236}">
                <a16:creationId xmlns:a16="http://schemas.microsoft.com/office/drawing/2014/main" id="{8AF7EEA3-3AC2-41C8-B773-6101C6736E92}"/>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32229038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 Column text">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496B9BE5-C108-42BE-8372-BFF1F124CE7A}"/>
              </a:ext>
            </a:extLst>
          </p:cNvPr>
          <p:cNvSpPr>
            <a:spLocks noGrp="1"/>
          </p:cNvSpPr>
          <p:nvPr>
            <p:ph type="body" sz="quarter" idx="14"/>
          </p:nvPr>
        </p:nvSpPr>
        <p:spPr>
          <a:xfrm>
            <a:off x="2320925" y="1828800"/>
            <a:ext cx="7545387" cy="4267200"/>
          </a:xfrm>
        </p:spPr>
        <p:txBody>
          <a:bodyPr numCol="2" spcCol="288000">
            <a:noAutofit/>
          </a:bodyPr>
          <a:lstStyle>
            <a:lvl1pPr marL="0" indent="0">
              <a:lnSpc>
                <a:spcPts val="2800"/>
              </a:lnSpc>
              <a:buFont typeface="Arial" panose="020B0604020202020204" pitchFamily="34" charset="0"/>
              <a:buNone/>
              <a:defRPr sz="2600">
                <a:latin typeface="+mj-lt"/>
              </a:defRPr>
            </a:lvl1pPr>
            <a:lvl2pPr marL="0" indent="0">
              <a:lnSpc>
                <a:spcPts val="2800"/>
              </a:lnSpc>
              <a:buFont typeface="Arial" panose="020B0604020202020204" pitchFamily="34" charset="0"/>
              <a:buNone/>
              <a:defRPr sz="2600"/>
            </a:lvl2pPr>
            <a:lvl3pPr marL="0" indent="0">
              <a:lnSpc>
                <a:spcPts val="2200"/>
              </a:lnSpc>
              <a:buFont typeface="Arial" panose="020B0604020202020204" pitchFamily="34" charset="0"/>
              <a:buNone/>
              <a:defRPr sz="1800" b="1">
                <a:latin typeface="HelveticaNeueLT Pro 65 Md" panose="020B0804020202020204" pitchFamily="34" charset="0"/>
              </a:defRPr>
            </a:lvl3pPr>
            <a:lvl4pPr marL="0" indent="0">
              <a:lnSpc>
                <a:spcPts val="2200"/>
              </a:lnSpc>
              <a:buFont typeface="Arial" panose="020B0604020202020204" pitchFamily="34" charset="0"/>
              <a:buNone/>
              <a:defRPr sz="1800"/>
            </a:lvl4pPr>
            <a:lvl5pPr marL="0" indent="0">
              <a:lnSpc>
                <a:spcPts val="1800"/>
              </a:lnSpc>
              <a:buFont typeface="Arial" panose="020B0604020202020204" pitchFamily="34" charset="0"/>
              <a:buNone/>
              <a:defRPr sz="1400">
                <a:latin typeface="+mj-lt"/>
              </a:defRPr>
            </a:lvl5pPr>
            <a:lvl6pPr marL="0" indent="0">
              <a:lnSpc>
                <a:spcPts val="1800"/>
              </a:lnSpc>
              <a:buFont typeface="Arial" panose="020B0604020202020204" pitchFamily="34" charset="0"/>
              <a:buNone/>
              <a:defRPr sz="1400"/>
            </a:lvl6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 name="Footer Placeholder 2">
            <a:extLst>
              <a:ext uri="{FF2B5EF4-FFF2-40B4-BE49-F238E27FC236}">
                <a16:creationId xmlns:a16="http://schemas.microsoft.com/office/drawing/2014/main" id="{A561DED2-9732-4BF6-A12C-79F30FCB3E4F}"/>
              </a:ext>
            </a:extLst>
          </p:cNvPr>
          <p:cNvSpPr>
            <a:spLocks noGrp="1"/>
          </p:cNvSpPr>
          <p:nvPr>
            <p:ph type="ftr" sz="quarter" idx="10"/>
          </p:nvPr>
        </p:nvSpPr>
        <p:spPr/>
        <p:txBody>
          <a:bodyPr/>
          <a:lstStyle/>
          <a:p>
            <a:r>
              <a:rPr lang="en-GB"/>
              <a:t>Footer text</a:t>
            </a:r>
            <a:endParaRPr lang="en-GB" dirty="0"/>
          </a:p>
        </p:txBody>
      </p:sp>
      <p:sp>
        <p:nvSpPr>
          <p:cNvPr id="4" name="Date Placeholder 3">
            <a:extLst>
              <a:ext uri="{FF2B5EF4-FFF2-40B4-BE49-F238E27FC236}">
                <a16:creationId xmlns:a16="http://schemas.microsoft.com/office/drawing/2014/main" id="{EAE14A52-A9F6-4840-B0AD-416F2F9318BD}"/>
              </a:ext>
            </a:extLst>
          </p:cNvPr>
          <p:cNvSpPr>
            <a:spLocks noGrp="1"/>
          </p:cNvSpPr>
          <p:nvPr>
            <p:ph type="dt" sz="half" idx="11"/>
          </p:nvPr>
        </p:nvSpPr>
        <p:spPr/>
        <p:txBody>
          <a:bodyPr/>
          <a:lstStyle/>
          <a:p>
            <a:endParaRPr lang="en-GB" dirty="0"/>
          </a:p>
        </p:txBody>
      </p:sp>
      <p:sp>
        <p:nvSpPr>
          <p:cNvPr id="5" name="Slide Number Placeholder 4">
            <a:extLst>
              <a:ext uri="{FF2B5EF4-FFF2-40B4-BE49-F238E27FC236}">
                <a16:creationId xmlns:a16="http://schemas.microsoft.com/office/drawing/2014/main" id="{191978AD-06BD-4417-BF16-A5AA3A3D1EBF}"/>
              </a:ext>
            </a:extLst>
          </p:cNvPr>
          <p:cNvSpPr>
            <a:spLocks noGrp="1"/>
          </p:cNvSpPr>
          <p:nvPr>
            <p:ph type="sldNum" sz="quarter" idx="12"/>
          </p:nvPr>
        </p:nvSpPr>
        <p:spPr/>
        <p:txBody>
          <a:bodyPr/>
          <a:lstStyle/>
          <a:p>
            <a:fld id="{89C05411-F5C4-44D6-90F3-776F91935555}" type="slidenum">
              <a:rPr lang="en-GB" smtClean="0"/>
              <a:pPr/>
              <a:t>‹#›</a:t>
            </a:fld>
            <a:endParaRPr lang="en-GB" dirty="0"/>
          </a:p>
        </p:txBody>
      </p:sp>
      <p:sp>
        <p:nvSpPr>
          <p:cNvPr id="15" name="Title 14">
            <a:extLst>
              <a:ext uri="{FF2B5EF4-FFF2-40B4-BE49-F238E27FC236}">
                <a16:creationId xmlns:a16="http://schemas.microsoft.com/office/drawing/2014/main" id="{8AF7EEA3-3AC2-41C8-B773-6101C6736E92}"/>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8547158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3 Column Text">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496B9BE5-C108-42BE-8372-BFF1F124CE7A}"/>
              </a:ext>
            </a:extLst>
          </p:cNvPr>
          <p:cNvSpPr>
            <a:spLocks noGrp="1"/>
          </p:cNvSpPr>
          <p:nvPr>
            <p:ph type="body" sz="quarter" idx="14"/>
          </p:nvPr>
        </p:nvSpPr>
        <p:spPr>
          <a:xfrm>
            <a:off x="2320925" y="1828800"/>
            <a:ext cx="7545387" cy="4267200"/>
          </a:xfrm>
        </p:spPr>
        <p:txBody>
          <a:bodyPr numCol="3" spcCol="288000">
            <a:noAutofit/>
          </a:bodyPr>
          <a:lstStyle>
            <a:lvl1pPr marL="0" indent="0">
              <a:lnSpc>
                <a:spcPts val="2800"/>
              </a:lnSpc>
              <a:buFont typeface="Arial" panose="020B0604020202020204" pitchFamily="34" charset="0"/>
              <a:buNone/>
              <a:defRPr sz="2600">
                <a:latin typeface="+mj-lt"/>
              </a:defRPr>
            </a:lvl1pPr>
            <a:lvl2pPr marL="0" indent="0">
              <a:lnSpc>
                <a:spcPts val="2800"/>
              </a:lnSpc>
              <a:buFont typeface="Arial" panose="020B0604020202020204" pitchFamily="34" charset="0"/>
              <a:buNone/>
              <a:defRPr sz="2600"/>
            </a:lvl2pPr>
            <a:lvl3pPr marL="0" indent="0">
              <a:lnSpc>
                <a:spcPts val="2200"/>
              </a:lnSpc>
              <a:buFont typeface="Arial" panose="020B0604020202020204" pitchFamily="34" charset="0"/>
              <a:buNone/>
              <a:defRPr sz="1800" b="1">
                <a:latin typeface="HelveticaNeueLT Pro 65 Md" panose="020B0804020202020204" pitchFamily="34" charset="0"/>
              </a:defRPr>
            </a:lvl3pPr>
            <a:lvl4pPr marL="0" indent="0">
              <a:lnSpc>
                <a:spcPts val="2200"/>
              </a:lnSpc>
              <a:buFont typeface="Arial" panose="020B0604020202020204" pitchFamily="34" charset="0"/>
              <a:buNone/>
              <a:defRPr sz="1800"/>
            </a:lvl4pPr>
            <a:lvl5pPr marL="0" indent="0">
              <a:lnSpc>
                <a:spcPts val="1800"/>
              </a:lnSpc>
              <a:buFont typeface="Arial" panose="020B0604020202020204" pitchFamily="34" charset="0"/>
              <a:buNone/>
              <a:defRPr sz="1400">
                <a:latin typeface="+mj-lt"/>
              </a:defRPr>
            </a:lvl5pPr>
            <a:lvl6pPr marL="0" indent="0">
              <a:lnSpc>
                <a:spcPts val="1800"/>
              </a:lnSpc>
              <a:buFont typeface="Arial" panose="020B0604020202020204" pitchFamily="34" charset="0"/>
              <a:buNone/>
              <a:defRPr sz="1400"/>
            </a:lvl6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 name="Footer Placeholder 2">
            <a:extLst>
              <a:ext uri="{FF2B5EF4-FFF2-40B4-BE49-F238E27FC236}">
                <a16:creationId xmlns:a16="http://schemas.microsoft.com/office/drawing/2014/main" id="{A561DED2-9732-4BF6-A12C-79F30FCB3E4F}"/>
              </a:ext>
            </a:extLst>
          </p:cNvPr>
          <p:cNvSpPr>
            <a:spLocks noGrp="1"/>
          </p:cNvSpPr>
          <p:nvPr>
            <p:ph type="ftr" sz="quarter" idx="10"/>
          </p:nvPr>
        </p:nvSpPr>
        <p:spPr/>
        <p:txBody>
          <a:bodyPr/>
          <a:lstStyle/>
          <a:p>
            <a:r>
              <a:rPr lang="en-GB"/>
              <a:t>Footer text</a:t>
            </a:r>
            <a:endParaRPr lang="en-GB" dirty="0"/>
          </a:p>
        </p:txBody>
      </p:sp>
      <p:sp>
        <p:nvSpPr>
          <p:cNvPr id="4" name="Date Placeholder 3">
            <a:extLst>
              <a:ext uri="{FF2B5EF4-FFF2-40B4-BE49-F238E27FC236}">
                <a16:creationId xmlns:a16="http://schemas.microsoft.com/office/drawing/2014/main" id="{EAE14A52-A9F6-4840-B0AD-416F2F9318BD}"/>
              </a:ext>
            </a:extLst>
          </p:cNvPr>
          <p:cNvSpPr>
            <a:spLocks noGrp="1"/>
          </p:cNvSpPr>
          <p:nvPr>
            <p:ph type="dt" sz="half" idx="11"/>
          </p:nvPr>
        </p:nvSpPr>
        <p:spPr/>
        <p:txBody>
          <a:bodyPr/>
          <a:lstStyle/>
          <a:p>
            <a:endParaRPr lang="en-GB" dirty="0"/>
          </a:p>
        </p:txBody>
      </p:sp>
      <p:sp>
        <p:nvSpPr>
          <p:cNvPr id="5" name="Slide Number Placeholder 4">
            <a:extLst>
              <a:ext uri="{FF2B5EF4-FFF2-40B4-BE49-F238E27FC236}">
                <a16:creationId xmlns:a16="http://schemas.microsoft.com/office/drawing/2014/main" id="{191978AD-06BD-4417-BF16-A5AA3A3D1EBF}"/>
              </a:ext>
            </a:extLst>
          </p:cNvPr>
          <p:cNvSpPr>
            <a:spLocks noGrp="1"/>
          </p:cNvSpPr>
          <p:nvPr>
            <p:ph type="sldNum" sz="quarter" idx="12"/>
          </p:nvPr>
        </p:nvSpPr>
        <p:spPr/>
        <p:txBody>
          <a:bodyPr/>
          <a:lstStyle/>
          <a:p>
            <a:fld id="{89C05411-F5C4-44D6-90F3-776F91935555}" type="slidenum">
              <a:rPr lang="en-GB" smtClean="0"/>
              <a:pPr/>
              <a:t>‹#›</a:t>
            </a:fld>
            <a:endParaRPr lang="en-GB" dirty="0"/>
          </a:p>
        </p:txBody>
      </p:sp>
      <p:sp>
        <p:nvSpPr>
          <p:cNvPr id="15" name="Title 14">
            <a:extLst>
              <a:ext uri="{FF2B5EF4-FFF2-40B4-BE49-F238E27FC236}">
                <a16:creationId xmlns:a16="http://schemas.microsoft.com/office/drawing/2014/main" id="{8AF7EEA3-3AC2-41C8-B773-6101C6736E92}"/>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3134571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Bullets">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496B9BE5-C108-42BE-8372-BFF1F124CE7A}"/>
              </a:ext>
            </a:extLst>
          </p:cNvPr>
          <p:cNvSpPr>
            <a:spLocks noGrp="1"/>
          </p:cNvSpPr>
          <p:nvPr>
            <p:ph type="body" sz="quarter" idx="14"/>
          </p:nvPr>
        </p:nvSpPr>
        <p:spPr>
          <a:xfrm>
            <a:off x="2320925" y="1828799"/>
            <a:ext cx="7545387" cy="4267201"/>
          </a:xfrm>
        </p:spPr>
        <p:txBody>
          <a:bodyPr numCol="2" spcCol="288000">
            <a:noAutofit/>
          </a:bodyPr>
          <a:lstStyle>
            <a:lvl1pPr marL="449263" indent="-449263">
              <a:lnSpc>
                <a:spcPts val="2800"/>
              </a:lnSpc>
              <a:buFontTx/>
              <a:buBlip>
                <a:blip r:embed="rId2"/>
              </a:buBlip>
              <a:defRPr sz="2600">
                <a:latin typeface="+mj-lt"/>
              </a:defRPr>
            </a:lvl1pPr>
            <a:lvl2pPr marL="449263" indent="-449263">
              <a:lnSpc>
                <a:spcPts val="2800"/>
              </a:lnSpc>
              <a:buFontTx/>
              <a:buBlip>
                <a:blip r:embed="rId2"/>
              </a:buBlip>
              <a:defRPr sz="2600"/>
            </a:lvl2pPr>
            <a:lvl3pPr marL="449263" indent="-449263">
              <a:lnSpc>
                <a:spcPts val="2200"/>
              </a:lnSpc>
              <a:buFontTx/>
              <a:buBlip>
                <a:blip r:embed="rId2"/>
              </a:buBlip>
              <a:defRPr sz="1800" b="1">
                <a:latin typeface="HelveticaNeueLT Pro 65 Md" panose="020B0804020202020204" pitchFamily="34" charset="0"/>
              </a:defRPr>
            </a:lvl3pPr>
            <a:lvl4pPr marL="449263" indent="-449263">
              <a:lnSpc>
                <a:spcPts val="2200"/>
              </a:lnSpc>
              <a:buFontTx/>
              <a:buBlip>
                <a:blip r:embed="rId2"/>
              </a:buBlip>
              <a:defRPr sz="1800"/>
            </a:lvl4pPr>
            <a:lvl5pPr marL="449263" indent="-449263">
              <a:lnSpc>
                <a:spcPts val="1800"/>
              </a:lnSpc>
              <a:buFontTx/>
              <a:buBlip>
                <a:blip r:embed="rId2"/>
              </a:buBlip>
              <a:defRPr sz="1400">
                <a:latin typeface="+mj-lt"/>
              </a:defRPr>
            </a:lvl5pPr>
            <a:lvl6pPr marL="449263" indent="-449263">
              <a:lnSpc>
                <a:spcPts val="1800"/>
              </a:lnSpc>
              <a:buFontTx/>
              <a:buBlip>
                <a:blip r:embed="rId2"/>
              </a:buBlip>
              <a:defRPr sz="1400"/>
            </a:lvl6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 name="Footer Placeholder 2">
            <a:extLst>
              <a:ext uri="{FF2B5EF4-FFF2-40B4-BE49-F238E27FC236}">
                <a16:creationId xmlns:a16="http://schemas.microsoft.com/office/drawing/2014/main" id="{A561DED2-9732-4BF6-A12C-79F30FCB3E4F}"/>
              </a:ext>
            </a:extLst>
          </p:cNvPr>
          <p:cNvSpPr>
            <a:spLocks noGrp="1"/>
          </p:cNvSpPr>
          <p:nvPr>
            <p:ph type="ftr" sz="quarter" idx="10"/>
          </p:nvPr>
        </p:nvSpPr>
        <p:spPr/>
        <p:txBody>
          <a:bodyPr/>
          <a:lstStyle/>
          <a:p>
            <a:r>
              <a:rPr lang="en-GB"/>
              <a:t>Footer text</a:t>
            </a:r>
            <a:endParaRPr lang="en-GB" dirty="0"/>
          </a:p>
        </p:txBody>
      </p:sp>
      <p:sp>
        <p:nvSpPr>
          <p:cNvPr id="4" name="Date Placeholder 3">
            <a:extLst>
              <a:ext uri="{FF2B5EF4-FFF2-40B4-BE49-F238E27FC236}">
                <a16:creationId xmlns:a16="http://schemas.microsoft.com/office/drawing/2014/main" id="{EAE14A52-A9F6-4840-B0AD-416F2F9318BD}"/>
              </a:ext>
            </a:extLst>
          </p:cNvPr>
          <p:cNvSpPr>
            <a:spLocks noGrp="1"/>
          </p:cNvSpPr>
          <p:nvPr>
            <p:ph type="dt" sz="half" idx="11"/>
          </p:nvPr>
        </p:nvSpPr>
        <p:spPr/>
        <p:txBody>
          <a:bodyPr/>
          <a:lstStyle/>
          <a:p>
            <a:endParaRPr lang="en-GB" dirty="0"/>
          </a:p>
        </p:txBody>
      </p:sp>
      <p:sp>
        <p:nvSpPr>
          <p:cNvPr id="5" name="Slide Number Placeholder 4">
            <a:extLst>
              <a:ext uri="{FF2B5EF4-FFF2-40B4-BE49-F238E27FC236}">
                <a16:creationId xmlns:a16="http://schemas.microsoft.com/office/drawing/2014/main" id="{191978AD-06BD-4417-BF16-A5AA3A3D1EBF}"/>
              </a:ext>
            </a:extLst>
          </p:cNvPr>
          <p:cNvSpPr>
            <a:spLocks noGrp="1"/>
          </p:cNvSpPr>
          <p:nvPr>
            <p:ph type="sldNum" sz="quarter" idx="12"/>
          </p:nvPr>
        </p:nvSpPr>
        <p:spPr/>
        <p:txBody>
          <a:bodyPr/>
          <a:lstStyle/>
          <a:p>
            <a:fld id="{89C05411-F5C4-44D6-90F3-776F91935555}" type="slidenum">
              <a:rPr lang="en-GB" smtClean="0"/>
              <a:pPr/>
              <a:t>‹#›</a:t>
            </a:fld>
            <a:endParaRPr lang="en-GB" dirty="0"/>
          </a:p>
        </p:txBody>
      </p:sp>
      <p:sp>
        <p:nvSpPr>
          <p:cNvPr id="15" name="Title 14">
            <a:extLst>
              <a:ext uri="{FF2B5EF4-FFF2-40B4-BE49-F238E27FC236}">
                <a16:creationId xmlns:a16="http://schemas.microsoft.com/office/drawing/2014/main" id="{8AF7EEA3-3AC2-41C8-B773-6101C6736E92}"/>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355403422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0_Custom Layout">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496B9BE5-C108-42BE-8372-BFF1F124CE7A}"/>
              </a:ext>
            </a:extLst>
          </p:cNvPr>
          <p:cNvSpPr>
            <a:spLocks noGrp="1"/>
          </p:cNvSpPr>
          <p:nvPr>
            <p:ph type="body" sz="quarter" idx="14"/>
          </p:nvPr>
        </p:nvSpPr>
        <p:spPr>
          <a:xfrm>
            <a:off x="2320925" y="3287629"/>
            <a:ext cx="1736725" cy="2808371"/>
          </a:xfrm>
        </p:spPr>
        <p:txBody>
          <a:bodyPr numCol="1" spcCol="288000">
            <a:noAutofit/>
          </a:bodyPr>
          <a:lstStyle>
            <a:lvl1pPr marL="0" indent="0">
              <a:lnSpc>
                <a:spcPts val="1400"/>
              </a:lnSpc>
              <a:buFont typeface="Arial" panose="020B0604020202020204" pitchFamily="34" charset="0"/>
              <a:buNone/>
              <a:defRPr sz="1200">
                <a:latin typeface="+mj-lt"/>
              </a:defRPr>
            </a:lvl1pPr>
            <a:lvl2pPr marL="0" indent="0">
              <a:lnSpc>
                <a:spcPts val="1400"/>
              </a:lnSpc>
              <a:buFont typeface="Arial" panose="020B0604020202020204" pitchFamily="34" charset="0"/>
              <a:buNone/>
              <a:defRPr sz="1200"/>
            </a:lvl2pPr>
            <a:lvl3pPr marL="180975" indent="-180975">
              <a:lnSpc>
                <a:spcPts val="2200"/>
              </a:lnSpc>
              <a:buFont typeface="Arial" panose="020B0604020202020204" pitchFamily="34" charset="0"/>
              <a:buChar char="•"/>
              <a:defRPr sz="1800" b="1">
                <a:latin typeface="HelveticaNeueLT Pro 65 Md" panose="020B0804020202020204" pitchFamily="34" charset="0"/>
              </a:defRPr>
            </a:lvl3pPr>
            <a:lvl4pPr marL="180975" indent="-180975">
              <a:lnSpc>
                <a:spcPts val="2200"/>
              </a:lnSpc>
              <a:buFont typeface="Arial" panose="020B0604020202020204" pitchFamily="34" charset="0"/>
              <a:buChar char="•"/>
              <a:defRPr sz="1800"/>
            </a:lvl4pPr>
            <a:lvl5pPr marL="180975" indent="-180975">
              <a:lnSpc>
                <a:spcPts val="1800"/>
              </a:lnSpc>
              <a:buFont typeface="Arial" panose="020B0604020202020204" pitchFamily="34" charset="0"/>
              <a:buChar char="•"/>
              <a:defRPr sz="1400">
                <a:latin typeface="+mj-lt"/>
              </a:defRPr>
            </a:lvl5pPr>
            <a:lvl6pPr marL="180975" indent="-180975">
              <a:lnSpc>
                <a:spcPts val="1800"/>
              </a:lnSpc>
              <a:buFont typeface="Arial" panose="020B0604020202020204" pitchFamily="34" charset="0"/>
              <a:buChar char="•"/>
              <a:defRPr sz="1400"/>
            </a:lvl6pPr>
          </a:lstStyle>
          <a:p>
            <a:pPr lvl="0"/>
            <a:r>
              <a:rPr lang="en-US"/>
              <a:t>Edit Master text styles</a:t>
            </a:r>
          </a:p>
          <a:p>
            <a:pPr lvl="1"/>
            <a:r>
              <a:rPr lang="en-US"/>
              <a:t>Second level</a:t>
            </a:r>
          </a:p>
        </p:txBody>
      </p:sp>
      <p:sp>
        <p:nvSpPr>
          <p:cNvPr id="3" name="Footer Placeholder 2">
            <a:extLst>
              <a:ext uri="{FF2B5EF4-FFF2-40B4-BE49-F238E27FC236}">
                <a16:creationId xmlns:a16="http://schemas.microsoft.com/office/drawing/2014/main" id="{A561DED2-9732-4BF6-A12C-79F30FCB3E4F}"/>
              </a:ext>
            </a:extLst>
          </p:cNvPr>
          <p:cNvSpPr>
            <a:spLocks noGrp="1"/>
          </p:cNvSpPr>
          <p:nvPr>
            <p:ph type="ftr" sz="quarter" idx="10"/>
          </p:nvPr>
        </p:nvSpPr>
        <p:spPr/>
        <p:txBody>
          <a:bodyPr/>
          <a:lstStyle/>
          <a:p>
            <a:r>
              <a:rPr lang="en-GB"/>
              <a:t>Footer text</a:t>
            </a:r>
            <a:endParaRPr lang="en-GB" dirty="0"/>
          </a:p>
        </p:txBody>
      </p:sp>
      <p:sp>
        <p:nvSpPr>
          <p:cNvPr id="4" name="Date Placeholder 3">
            <a:extLst>
              <a:ext uri="{FF2B5EF4-FFF2-40B4-BE49-F238E27FC236}">
                <a16:creationId xmlns:a16="http://schemas.microsoft.com/office/drawing/2014/main" id="{EAE14A52-A9F6-4840-B0AD-416F2F9318BD}"/>
              </a:ext>
            </a:extLst>
          </p:cNvPr>
          <p:cNvSpPr>
            <a:spLocks noGrp="1"/>
          </p:cNvSpPr>
          <p:nvPr>
            <p:ph type="dt" sz="half" idx="11"/>
          </p:nvPr>
        </p:nvSpPr>
        <p:spPr/>
        <p:txBody>
          <a:bodyPr/>
          <a:lstStyle/>
          <a:p>
            <a:endParaRPr lang="en-GB" dirty="0"/>
          </a:p>
        </p:txBody>
      </p:sp>
      <p:sp>
        <p:nvSpPr>
          <p:cNvPr id="5" name="Slide Number Placeholder 4">
            <a:extLst>
              <a:ext uri="{FF2B5EF4-FFF2-40B4-BE49-F238E27FC236}">
                <a16:creationId xmlns:a16="http://schemas.microsoft.com/office/drawing/2014/main" id="{191978AD-06BD-4417-BF16-A5AA3A3D1EBF}"/>
              </a:ext>
            </a:extLst>
          </p:cNvPr>
          <p:cNvSpPr>
            <a:spLocks noGrp="1"/>
          </p:cNvSpPr>
          <p:nvPr>
            <p:ph type="sldNum" sz="quarter" idx="12"/>
          </p:nvPr>
        </p:nvSpPr>
        <p:spPr/>
        <p:txBody>
          <a:bodyPr/>
          <a:lstStyle/>
          <a:p>
            <a:fld id="{89C05411-F5C4-44D6-90F3-776F91935555}" type="slidenum">
              <a:rPr lang="en-GB" smtClean="0"/>
              <a:pPr/>
              <a:t>‹#›</a:t>
            </a:fld>
            <a:endParaRPr lang="en-GB" dirty="0"/>
          </a:p>
        </p:txBody>
      </p:sp>
      <p:sp>
        <p:nvSpPr>
          <p:cNvPr id="15" name="Title 14">
            <a:extLst>
              <a:ext uri="{FF2B5EF4-FFF2-40B4-BE49-F238E27FC236}">
                <a16:creationId xmlns:a16="http://schemas.microsoft.com/office/drawing/2014/main" id="{8AF7EEA3-3AC2-41C8-B773-6101C6736E92}"/>
              </a:ext>
            </a:extLst>
          </p:cNvPr>
          <p:cNvSpPr>
            <a:spLocks noGrp="1"/>
          </p:cNvSpPr>
          <p:nvPr>
            <p:ph type="title"/>
          </p:nvPr>
        </p:nvSpPr>
        <p:spPr/>
        <p:txBody>
          <a:bodyPr/>
          <a:lstStyle/>
          <a:p>
            <a:r>
              <a:rPr lang="en-US"/>
              <a:t>Click to edit Master title style</a:t>
            </a:r>
            <a:endParaRPr lang="en-GB"/>
          </a:p>
        </p:txBody>
      </p:sp>
      <p:sp>
        <p:nvSpPr>
          <p:cNvPr id="10" name="Text Placeholder 11">
            <a:extLst>
              <a:ext uri="{FF2B5EF4-FFF2-40B4-BE49-F238E27FC236}">
                <a16:creationId xmlns:a16="http://schemas.microsoft.com/office/drawing/2014/main" id="{87206E47-11C3-4F5E-A8CD-1AA2590C1698}"/>
              </a:ext>
            </a:extLst>
          </p:cNvPr>
          <p:cNvSpPr>
            <a:spLocks noGrp="1"/>
          </p:cNvSpPr>
          <p:nvPr>
            <p:ph type="body" sz="quarter" idx="15"/>
          </p:nvPr>
        </p:nvSpPr>
        <p:spPr>
          <a:xfrm>
            <a:off x="4256617" y="3287629"/>
            <a:ext cx="1736725" cy="2808371"/>
          </a:xfrm>
        </p:spPr>
        <p:txBody>
          <a:bodyPr numCol="1" spcCol="288000">
            <a:noAutofit/>
          </a:bodyPr>
          <a:lstStyle>
            <a:lvl1pPr marL="0" indent="0">
              <a:lnSpc>
                <a:spcPts val="1400"/>
              </a:lnSpc>
              <a:buFont typeface="Arial" panose="020B0604020202020204" pitchFamily="34" charset="0"/>
              <a:buNone/>
              <a:defRPr sz="1200">
                <a:latin typeface="+mj-lt"/>
              </a:defRPr>
            </a:lvl1pPr>
            <a:lvl2pPr marL="0" indent="0">
              <a:lnSpc>
                <a:spcPts val="1400"/>
              </a:lnSpc>
              <a:buFont typeface="Arial" panose="020B0604020202020204" pitchFamily="34" charset="0"/>
              <a:buNone/>
              <a:defRPr sz="1200"/>
            </a:lvl2pPr>
            <a:lvl3pPr marL="180975" indent="-180975">
              <a:lnSpc>
                <a:spcPts val="2200"/>
              </a:lnSpc>
              <a:buFont typeface="Arial" panose="020B0604020202020204" pitchFamily="34" charset="0"/>
              <a:buChar char="•"/>
              <a:defRPr sz="1800" b="1">
                <a:latin typeface="HelveticaNeueLT Pro 65 Md" panose="020B0804020202020204" pitchFamily="34" charset="0"/>
              </a:defRPr>
            </a:lvl3pPr>
            <a:lvl4pPr marL="180975" indent="-180975">
              <a:lnSpc>
                <a:spcPts val="2200"/>
              </a:lnSpc>
              <a:buFont typeface="Arial" panose="020B0604020202020204" pitchFamily="34" charset="0"/>
              <a:buChar char="•"/>
              <a:defRPr sz="1800"/>
            </a:lvl4pPr>
            <a:lvl5pPr marL="180975" indent="-180975">
              <a:lnSpc>
                <a:spcPts val="1800"/>
              </a:lnSpc>
              <a:buFont typeface="Arial" panose="020B0604020202020204" pitchFamily="34" charset="0"/>
              <a:buChar char="•"/>
              <a:defRPr sz="1400">
                <a:latin typeface="+mj-lt"/>
              </a:defRPr>
            </a:lvl5pPr>
            <a:lvl6pPr marL="180975" indent="-180975">
              <a:lnSpc>
                <a:spcPts val="1800"/>
              </a:lnSpc>
              <a:buFont typeface="Arial" panose="020B0604020202020204" pitchFamily="34" charset="0"/>
              <a:buChar char="•"/>
              <a:defRPr sz="1400"/>
            </a:lvl6pPr>
          </a:lstStyle>
          <a:p>
            <a:pPr lvl="0"/>
            <a:r>
              <a:rPr lang="en-US"/>
              <a:t>Edit Master text styles</a:t>
            </a:r>
          </a:p>
          <a:p>
            <a:pPr lvl="1"/>
            <a:r>
              <a:rPr lang="en-US"/>
              <a:t>Second level</a:t>
            </a:r>
          </a:p>
        </p:txBody>
      </p:sp>
      <p:sp>
        <p:nvSpPr>
          <p:cNvPr id="11" name="Text Placeholder 11">
            <a:extLst>
              <a:ext uri="{FF2B5EF4-FFF2-40B4-BE49-F238E27FC236}">
                <a16:creationId xmlns:a16="http://schemas.microsoft.com/office/drawing/2014/main" id="{60A421C5-7388-47E2-9567-86FD03EBADAF}"/>
              </a:ext>
            </a:extLst>
          </p:cNvPr>
          <p:cNvSpPr>
            <a:spLocks noGrp="1"/>
          </p:cNvSpPr>
          <p:nvPr>
            <p:ph type="body" sz="quarter" idx="16"/>
          </p:nvPr>
        </p:nvSpPr>
        <p:spPr>
          <a:xfrm>
            <a:off x="6192309" y="3287629"/>
            <a:ext cx="1736725" cy="2808371"/>
          </a:xfrm>
        </p:spPr>
        <p:txBody>
          <a:bodyPr numCol="1" spcCol="288000">
            <a:noAutofit/>
          </a:bodyPr>
          <a:lstStyle>
            <a:lvl1pPr marL="0" indent="0">
              <a:lnSpc>
                <a:spcPts val="1400"/>
              </a:lnSpc>
              <a:buFont typeface="Arial" panose="020B0604020202020204" pitchFamily="34" charset="0"/>
              <a:buNone/>
              <a:defRPr sz="1200">
                <a:latin typeface="+mj-lt"/>
              </a:defRPr>
            </a:lvl1pPr>
            <a:lvl2pPr marL="0" indent="0">
              <a:lnSpc>
                <a:spcPts val="1400"/>
              </a:lnSpc>
              <a:buFont typeface="Arial" panose="020B0604020202020204" pitchFamily="34" charset="0"/>
              <a:buNone/>
              <a:defRPr sz="1200"/>
            </a:lvl2pPr>
            <a:lvl3pPr marL="180975" indent="-180975">
              <a:lnSpc>
                <a:spcPts val="2200"/>
              </a:lnSpc>
              <a:buFont typeface="Arial" panose="020B0604020202020204" pitchFamily="34" charset="0"/>
              <a:buChar char="•"/>
              <a:defRPr sz="1800" b="1">
                <a:latin typeface="HelveticaNeueLT Pro 65 Md" panose="020B0804020202020204" pitchFamily="34" charset="0"/>
              </a:defRPr>
            </a:lvl3pPr>
            <a:lvl4pPr marL="180975" indent="-180975">
              <a:lnSpc>
                <a:spcPts val="2200"/>
              </a:lnSpc>
              <a:buFont typeface="Arial" panose="020B0604020202020204" pitchFamily="34" charset="0"/>
              <a:buChar char="•"/>
              <a:defRPr sz="1800"/>
            </a:lvl4pPr>
            <a:lvl5pPr marL="180975" indent="-180975">
              <a:lnSpc>
                <a:spcPts val="1800"/>
              </a:lnSpc>
              <a:buFont typeface="Arial" panose="020B0604020202020204" pitchFamily="34" charset="0"/>
              <a:buChar char="•"/>
              <a:defRPr sz="1400">
                <a:latin typeface="+mj-lt"/>
              </a:defRPr>
            </a:lvl5pPr>
            <a:lvl6pPr marL="180975" indent="-180975">
              <a:lnSpc>
                <a:spcPts val="1800"/>
              </a:lnSpc>
              <a:buFont typeface="Arial" panose="020B0604020202020204" pitchFamily="34" charset="0"/>
              <a:buChar char="•"/>
              <a:defRPr sz="1400"/>
            </a:lvl6pPr>
          </a:lstStyle>
          <a:p>
            <a:pPr lvl="0"/>
            <a:r>
              <a:rPr lang="en-US"/>
              <a:t>Edit Master text styles</a:t>
            </a:r>
          </a:p>
          <a:p>
            <a:pPr lvl="1"/>
            <a:r>
              <a:rPr lang="en-US"/>
              <a:t>Second level</a:t>
            </a:r>
          </a:p>
        </p:txBody>
      </p:sp>
      <p:sp>
        <p:nvSpPr>
          <p:cNvPr id="13" name="Text Placeholder 11">
            <a:extLst>
              <a:ext uri="{FF2B5EF4-FFF2-40B4-BE49-F238E27FC236}">
                <a16:creationId xmlns:a16="http://schemas.microsoft.com/office/drawing/2014/main" id="{F8F10E54-5F13-4F43-8409-F9BB60B0DE2F}"/>
              </a:ext>
            </a:extLst>
          </p:cNvPr>
          <p:cNvSpPr>
            <a:spLocks noGrp="1"/>
          </p:cNvSpPr>
          <p:nvPr>
            <p:ph type="body" sz="quarter" idx="17"/>
          </p:nvPr>
        </p:nvSpPr>
        <p:spPr>
          <a:xfrm>
            <a:off x="8128000" y="3287629"/>
            <a:ext cx="1736725" cy="2808371"/>
          </a:xfrm>
        </p:spPr>
        <p:txBody>
          <a:bodyPr numCol="1" spcCol="288000">
            <a:noAutofit/>
          </a:bodyPr>
          <a:lstStyle>
            <a:lvl1pPr marL="0" indent="0">
              <a:lnSpc>
                <a:spcPts val="1400"/>
              </a:lnSpc>
              <a:buFont typeface="Arial" panose="020B0604020202020204" pitchFamily="34" charset="0"/>
              <a:buNone/>
              <a:defRPr sz="1200">
                <a:latin typeface="+mj-lt"/>
              </a:defRPr>
            </a:lvl1pPr>
            <a:lvl2pPr marL="0" indent="0">
              <a:lnSpc>
                <a:spcPts val="1400"/>
              </a:lnSpc>
              <a:buFont typeface="Arial" panose="020B0604020202020204" pitchFamily="34" charset="0"/>
              <a:buNone/>
              <a:defRPr sz="1200"/>
            </a:lvl2pPr>
            <a:lvl3pPr marL="180975" indent="-180975">
              <a:lnSpc>
                <a:spcPts val="2200"/>
              </a:lnSpc>
              <a:buFont typeface="Arial" panose="020B0604020202020204" pitchFamily="34" charset="0"/>
              <a:buChar char="•"/>
              <a:defRPr sz="1800" b="1">
                <a:latin typeface="HelveticaNeueLT Pro 65 Md" panose="020B0804020202020204" pitchFamily="34" charset="0"/>
              </a:defRPr>
            </a:lvl3pPr>
            <a:lvl4pPr marL="180975" indent="-180975">
              <a:lnSpc>
                <a:spcPts val="2200"/>
              </a:lnSpc>
              <a:buFont typeface="Arial" panose="020B0604020202020204" pitchFamily="34" charset="0"/>
              <a:buChar char="•"/>
              <a:defRPr sz="1800"/>
            </a:lvl4pPr>
            <a:lvl5pPr marL="180975" indent="-180975">
              <a:lnSpc>
                <a:spcPts val="1800"/>
              </a:lnSpc>
              <a:buFont typeface="Arial" panose="020B0604020202020204" pitchFamily="34" charset="0"/>
              <a:buChar char="•"/>
              <a:defRPr sz="1400">
                <a:latin typeface="+mj-lt"/>
              </a:defRPr>
            </a:lvl5pPr>
            <a:lvl6pPr marL="180975" indent="-180975">
              <a:lnSpc>
                <a:spcPts val="1800"/>
              </a:lnSpc>
              <a:buFont typeface="Arial" panose="020B0604020202020204" pitchFamily="34" charset="0"/>
              <a:buChar char="•"/>
              <a:defRPr sz="1400"/>
            </a:lvl6pPr>
          </a:lstStyle>
          <a:p>
            <a:pPr lvl="0"/>
            <a:r>
              <a:rPr lang="en-US"/>
              <a:t>Edit Master text styles</a:t>
            </a:r>
          </a:p>
          <a:p>
            <a:pPr lvl="1"/>
            <a:r>
              <a:rPr lang="en-US"/>
              <a:t>Second level</a:t>
            </a:r>
          </a:p>
        </p:txBody>
      </p:sp>
      <p:sp>
        <p:nvSpPr>
          <p:cNvPr id="6" name="Picture Placeholder 5">
            <a:extLst>
              <a:ext uri="{FF2B5EF4-FFF2-40B4-BE49-F238E27FC236}">
                <a16:creationId xmlns:a16="http://schemas.microsoft.com/office/drawing/2014/main" id="{E7548C2C-ACA2-48C5-8EFB-20157A3523C5}"/>
              </a:ext>
            </a:extLst>
          </p:cNvPr>
          <p:cNvSpPr>
            <a:spLocks noGrp="1"/>
          </p:cNvSpPr>
          <p:nvPr>
            <p:ph type="pic" sz="quarter" idx="18"/>
          </p:nvPr>
        </p:nvSpPr>
        <p:spPr>
          <a:xfrm>
            <a:off x="2320925" y="1905000"/>
            <a:ext cx="1736725" cy="1143000"/>
          </a:xfrm>
        </p:spPr>
        <p:txBody>
          <a:bodyPr anchor="ctr">
            <a:noAutofit/>
          </a:bodyPr>
          <a:lstStyle>
            <a:lvl1pPr algn="ctr">
              <a:defRPr/>
            </a:lvl1pPr>
          </a:lstStyle>
          <a:p>
            <a:r>
              <a:rPr lang="en-US"/>
              <a:t>Click icon to add picture</a:t>
            </a:r>
            <a:endParaRPr lang="en-GB"/>
          </a:p>
        </p:txBody>
      </p:sp>
      <p:sp>
        <p:nvSpPr>
          <p:cNvPr id="16" name="Picture Placeholder 5">
            <a:extLst>
              <a:ext uri="{FF2B5EF4-FFF2-40B4-BE49-F238E27FC236}">
                <a16:creationId xmlns:a16="http://schemas.microsoft.com/office/drawing/2014/main" id="{7A38649F-9E1D-480C-9A3A-60FFB0F11FAE}"/>
              </a:ext>
            </a:extLst>
          </p:cNvPr>
          <p:cNvSpPr>
            <a:spLocks noGrp="1"/>
          </p:cNvSpPr>
          <p:nvPr>
            <p:ph type="pic" sz="quarter" idx="19"/>
          </p:nvPr>
        </p:nvSpPr>
        <p:spPr>
          <a:xfrm>
            <a:off x="4256617" y="1905000"/>
            <a:ext cx="1736725" cy="1143000"/>
          </a:xfrm>
        </p:spPr>
        <p:txBody>
          <a:bodyPr anchor="ctr">
            <a:noAutofit/>
          </a:bodyPr>
          <a:lstStyle>
            <a:lvl1pPr algn="ctr">
              <a:defRPr/>
            </a:lvl1pPr>
          </a:lstStyle>
          <a:p>
            <a:r>
              <a:rPr lang="en-US"/>
              <a:t>Click icon to add picture</a:t>
            </a:r>
            <a:endParaRPr lang="en-GB"/>
          </a:p>
        </p:txBody>
      </p:sp>
      <p:sp>
        <p:nvSpPr>
          <p:cNvPr id="17" name="Picture Placeholder 5">
            <a:extLst>
              <a:ext uri="{FF2B5EF4-FFF2-40B4-BE49-F238E27FC236}">
                <a16:creationId xmlns:a16="http://schemas.microsoft.com/office/drawing/2014/main" id="{40B9A4C1-F987-43F2-86E8-1D10E8EBC9E3}"/>
              </a:ext>
            </a:extLst>
          </p:cNvPr>
          <p:cNvSpPr>
            <a:spLocks noGrp="1"/>
          </p:cNvSpPr>
          <p:nvPr>
            <p:ph type="pic" sz="quarter" idx="20"/>
          </p:nvPr>
        </p:nvSpPr>
        <p:spPr>
          <a:xfrm>
            <a:off x="6192309" y="1905000"/>
            <a:ext cx="1736725" cy="1143000"/>
          </a:xfrm>
        </p:spPr>
        <p:txBody>
          <a:bodyPr anchor="ctr">
            <a:noAutofit/>
          </a:bodyPr>
          <a:lstStyle>
            <a:lvl1pPr algn="ctr">
              <a:defRPr/>
            </a:lvl1pPr>
          </a:lstStyle>
          <a:p>
            <a:r>
              <a:rPr lang="en-US"/>
              <a:t>Click icon to add picture</a:t>
            </a:r>
            <a:endParaRPr lang="en-GB"/>
          </a:p>
        </p:txBody>
      </p:sp>
      <p:sp>
        <p:nvSpPr>
          <p:cNvPr id="18" name="Picture Placeholder 5">
            <a:extLst>
              <a:ext uri="{FF2B5EF4-FFF2-40B4-BE49-F238E27FC236}">
                <a16:creationId xmlns:a16="http://schemas.microsoft.com/office/drawing/2014/main" id="{D67D4B6A-6E32-445D-8D04-460F35CBFE8A}"/>
              </a:ext>
            </a:extLst>
          </p:cNvPr>
          <p:cNvSpPr>
            <a:spLocks noGrp="1"/>
          </p:cNvSpPr>
          <p:nvPr>
            <p:ph type="pic" sz="quarter" idx="21"/>
          </p:nvPr>
        </p:nvSpPr>
        <p:spPr>
          <a:xfrm>
            <a:off x="8128000" y="1905000"/>
            <a:ext cx="1736725" cy="1143000"/>
          </a:xfrm>
        </p:spPr>
        <p:txBody>
          <a:bodyPr anchor="ctr">
            <a:noAutofit/>
          </a:bodyPr>
          <a:lstStyle>
            <a:lvl1pPr algn="ctr">
              <a:defRPr/>
            </a:lvl1pPr>
          </a:lstStyle>
          <a:p>
            <a:r>
              <a:rPr lang="en-US"/>
              <a:t>Click icon to add picture</a:t>
            </a:r>
            <a:endParaRPr lang="en-GB"/>
          </a:p>
        </p:txBody>
      </p:sp>
    </p:spTree>
    <p:extLst>
      <p:ext uri="{BB962C8B-B14F-4D97-AF65-F5344CB8AC3E}">
        <p14:creationId xmlns:p14="http://schemas.microsoft.com/office/powerpoint/2010/main" val="92261625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1_Custom Layout">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E7548C2C-ACA2-48C5-8EFB-20157A3523C5}"/>
              </a:ext>
            </a:extLst>
          </p:cNvPr>
          <p:cNvSpPr>
            <a:spLocks noGrp="1"/>
          </p:cNvSpPr>
          <p:nvPr>
            <p:ph type="pic" sz="quarter" idx="18"/>
          </p:nvPr>
        </p:nvSpPr>
        <p:spPr>
          <a:xfrm>
            <a:off x="2320925" y="1581053"/>
            <a:ext cx="3676650" cy="2404919"/>
          </a:xfrm>
        </p:spPr>
        <p:txBody>
          <a:bodyPr anchor="ctr">
            <a:noAutofit/>
          </a:bodyPr>
          <a:lstStyle>
            <a:lvl1pPr algn="ctr">
              <a:defRPr/>
            </a:lvl1pPr>
          </a:lstStyle>
          <a:p>
            <a:r>
              <a:rPr lang="en-US"/>
              <a:t>Click icon to add picture</a:t>
            </a:r>
            <a:endParaRPr lang="en-GB"/>
          </a:p>
        </p:txBody>
      </p:sp>
      <p:sp>
        <p:nvSpPr>
          <p:cNvPr id="12" name="Text Placeholder 11">
            <a:extLst>
              <a:ext uri="{FF2B5EF4-FFF2-40B4-BE49-F238E27FC236}">
                <a16:creationId xmlns:a16="http://schemas.microsoft.com/office/drawing/2014/main" id="{496B9BE5-C108-42BE-8372-BFF1F124CE7A}"/>
              </a:ext>
            </a:extLst>
          </p:cNvPr>
          <p:cNvSpPr>
            <a:spLocks noGrp="1"/>
          </p:cNvSpPr>
          <p:nvPr>
            <p:ph type="body" sz="quarter" idx="14"/>
          </p:nvPr>
        </p:nvSpPr>
        <p:spPr>
          <a:xfrm>
            <a:off x="2320925" y="4140611"/>
            <a:ext cx="3672417" cy="1955389"/>
          </a:xfrm>
        </p:spPr>
        <p:txBody>
          <a:bodyPr numCol="1" spcCol="288000">
            <a:noAutofit/>
          </a:bodyPr>
          <a:lstStyle>
            <a:lvl1pPr marL="0" indent="0">
              <a:lnSpc>
                <a:spcPts val="1400"/>
              </a:lnSpc>
              <a:buFont typeface="Arial" panose="020B0604020202020204" pitchFamily="34" charset="0"/>
              <a:buNone/>
              <a:defRPr sz="1200">
                <a:latin typeface="+mj-lt"/>
              </a:defRPr>
            </a:lvl1pPr>
            <a:lvl2pPr marL="0" indent="0">
              <a:lnSpc>
                <a:spcPts val="1400"/>
              </a:lnSpc>
              <a:buFont typeface="Arial" panose="020B0604020202020204" pitchFamily="34" charset="0"/>
              <a:buNone/>
              <a:defRPr sz="1200"/>
            </a:lvl2pPr>
            <a:lvl3pPr marL="180975" indent="-180975">
              <a:lnSpc>
                <a:spcPts val="2200"/>
              </a:lnSpc>
              <a:buFont typeface="Arial" panose="020B0604020202020204" pitchFamily="34" charset="0"/>
              <a:buChar char="•"/>
              <a:defRPr sz="1800" b="1">
                <a:latin typeface="HelveticaNeueLT Pro 65 Md" panose="020B0804020202020204" pitchFamily="34" charset="0"/>
              </a:defRPr>
            </a:lvl3pPr>
            <a:lvl4pPr marL="180975" indent="-180975">
              <a:lnSpc>
                <a:spcPts val="2200"/>
              </a:lnSpc>
              <a:buFont typeface="Arial" panose="020B0604020202020204" pitchFamily="34" charset="0"/>
              <a:buChar char="•"/>
              <a:defRPr sz="1800"/>
            </a:lvl4pPr>
            <a:lvl5pPr marL="180975" indent="-180975">
              <a:lnSpc>
                <a:spcPts val="1800"/>
              </a:lnSpc>
              <a:buFont typeface="Arial" panose="020B0604020202020204" pitchFamily="34" charset="0"/>
              <a:buChar char="•"/>
              <a:defRPr sz="1400">
                <a:latin typeface="+mj-lt"/>
              </a:defRPr>
            </a:lvl5pPr>
            <a:lvl6pPr marL="180975" indent="-180975">
              <a:lnSpc>
                <a:spcPts val="1800"/>
              </a:lnSpc>
              <a:buFont typeface="Arial" panose="020B0604020202020204" pitchFamily="34" charset="0"/>
              <a:buChar char="•"/>
              <a:defRPr sz="1400"/>
            </a:lvl6pPr>
          </a:lstStyle>
          <a:p>
            <a:pPr lvl="0"/>
            <a:r>
              <a:rPr lang="en-US"/>
              <a:t>Edit Master text styles</a:t>
            </a:r>
          </a:p>
          <a:p>
            <a:pPr lvl="1"/>
            <a:r>
              <a:rPr lang="en-US"/>
              <a:t>Second level</a:t>
            </a:r>
          </a:p>
        </p:txBody>
      </p:sp>
      <p:sp>
        <p:nvSpPr>
          <p:cNvPr id="3" name="Footer Placeholder 2">
            <a:extLst>
              <a:ext uri="{FF2B5EF4-FFF2-40B4-BE49-F238E27FC236}">
                <a16:creationId xmlns:a16="http://schemas.microsoft.com/office/drawing/2014/main" id="{A561DED2-9732-4BF6-A12C-79F30FCB3E4F}"/>
              </a:ext>
            </a:extLst>
          </p:cNvPr>
          <p:cNvSpPr>
            <a:spLocks noGrp="1"/>
          </p:cNvSpPr>
          <p:nvPr>
            <p:ph type="ftr" sz="quarter" idx="10"/>
          </p:nvPr>
        </p:nvSpPr>
        <p:spPr/>
        <p:txBody>
          <a:bodyPr/>
          <a:lstStyle/>
          <a:p>
            <a:r>
              <a:rPr lang="en-GB"/>
              <a:t>Footer text</a:t>
            </a:r>
            <a:endParaRPr lang="en-GB" dirty="0"/>
          </a:p>
        </p:txBody>
      </p:sp>
      <p:sp>
        <p:nvSpPr>
          <p:cNvPr id="4" name="Date Placeholder 3">
            <a:extLst>
              <a:ext uri="{FF2B5EF4-FFF2-40B4-BE49-F238E27FC236}">
                <a16:creationId xmlns:a16="http://schemas.microsoft.com/office/drawing/2014/main" id="{EAE14A52-A9F6-4840-B0AD-416F2F9318BD}"/>
              </a:ext>
            </a:extLst>
          </p:cNvPr>
          <p:cNvSpPr>
            <a:spLocks noGrp="1"/>
          </p:cNvSpPr>
          <p:nvPr>
            <p:ph type="dt" sz="half" idx="11"/>
          </p:nvPr>
        </p:nvSpPr>
        <p:spPr/>
        <p:txBody>
          <a:bodyPr/>
          <a:lstStyle/>
          <a:p>
            <a:endParaRPr lang="en-GB" dirty="0"/>
          </a:p>
        </p:txBody>
      </p:sp>
      <p:sp>
        <p:nvSpPr>
          <p:cNvPr id="5" name="Slide Number Placeholder 4">
            <a:extLst>
              <a:ext uri="{FF2B5EF4-FFF2-40B4-BE49-F238E27FC236}">
                <a16:creationId xmlns:a16="http://schemas.microsoft.com/office/drawing/2014/main" id="{191978AD-06BD-4417-BF16-A5AA3A3D1EBF}"/>
              </a:ext>
            </a:extLst>
          </p:cNvPr>
          <p:cNvSpPr>
            <a:spLocks noGrp="1"/>
          </p:cNvSpPr>
          <p:nvPr>
            <p:ph type="sldNum" sz="quarter" idx="12"/>
          </p:nvPr>
        </p:nvSpPr>
        <p:spPr/>
        <p:txBody>
          <a:bodyPr/>
          <a:lstStyle/>
          <a:p>
            <a:fld id="{89C05411-F5C4-44D6-90F3-776F91935555}" type="slidenum">
              <a:rPr lang="en-GB" smtClean="0"/>
              <a:pPr/>
              <a:t>‹#›</a:t>
            </a:fld>
            <a:endParaRPr lang="en-GB" dirty="0"/>
          </a:p>
        </p:txBody>
      </p:sp>
      <p:sp>
        <p:nvSpPr>
          <p:cNvPr id="15" name="Title 14">
            <a:extLst>
              <a:ext uri="{FF2B5EF4-FFF2-40B4-BE49-F238E27FC236}">
                <a16:creationId xmlns:a16="http://schemas.microsoft.com/office/drawing/2014/main" id="{8AF7EEA3-3AC2-41C8-B773-6101C6736E92}"/>
              </a:ext>
            </a:extLst>
          </p:cNvPr>
          <p:cNvSpPr>
            <a:spLocks noGrp="1"/>
          </p:cNvSpPr>
          <p:nvPr>
            <p:ph type="title"/>
          </p:nvPr>
        </p:nvSpPr>
        <p:spPr/>
        <p:txBody>
          <a:bodyPr/>
          <a:lstStyle/>
          <a:p>
            <a:r>
              <a:rPr lang="en-US"/>
              <a:t>Click to edit Master title style</a:t>
            </a:r>
            <a:endParaRPr lang="en-GB"/>
          </a:p>
        </p:txBody>
      </p:sp>
      <p:sp>
        <p:nvSpPr>
          <p:cNvPr id="21" name="Picture Placeholder 5">
            <a:extLst>
              <a:ext uri="{FF2B5EF4-FFF2-40B4-BE49-F238E27FC236}">
                <a16:creationId xmlns:a16="http://schemas.microsoft.com/office/drawing/2014/main" id="{40D8A5CD-17B2-4EED-9EC4-BE701E8C5BE0}"/>
              </a:ext>
            </a:extLst>
          </p:cNvPr>
          <p:cNvSpPr>
            <a:spLocks noGrp="1"/>
          </p:cNvSpPr>
          <p:nvPr>
            <p:ph type="pic" sz="quarter" idx="19"/>
          </p:nvPr>
        </p:nvSpPr>
        <p:spPr>
          <a:xfrm>
            <a:off x="6192838" y="1581053"/>
            <a:ext cx="3676650" cy="2404919"/>
          </a:xfrm>
        </p:spPr>
        <p:txBody>
          <a:bodyPr anchor="ctr">
            <a:noAutofit/>
          </a:bodyPr>
          <a:lstStyle>
            <a:lvl1pPr algn="ctr">
              <a:defRPr/>
            </a:lvl1pPr>
          </a:lstStyle>
          <a:p>
            <a:r>
              <a:rPr lang="en-US"/>
              <a:t>Click icon to add picture</a:t>
            </a:r>
            <a:endParaRPr lang="en-GB"/>
          </a:p>
        </p:txBody>
      </p:sp>
      <p:sp>
        <p:nvSpPr>
          <p:cNvPr id="22" name="Text Placeholder 11">
            <a:extLst>
              <a:ext uri="{FF2B5EF4-FFF2-40B4-BE49-F238E27FC236}">
                <a16:creationId xmlns:a16="http://schemas.microsoft.com/office/drawing/2014/main" id="{B979E375-A75B-42F5-B0F6-760979F90B60}"/>
              </a:ext>
            </a:extLst>
          </p:cNvPr>
          <p:cNvSpPr>
            <a:spLocks noGrp="1"/>
          </p:cNvSpPr>
          <p:nvPr>
            <p:ph type="body" sz="quarter" idx="20"/>
          </p:nvPr>
        </p:nvSpPr>
        <p:spPr>
          <a:xfrm>
            <a:off x="6192838" y="4140611"/>
            <a:ext cx="3672417" cy="1955389"/>
          </a:xfrm>
        </p:spPr>
        <p:txBody>
          <a:bodyPr numCol="1" spcCol="288000">
            <a:noAutofit/>
          </a:bodyPr>
          <a:lstStyle>
            <a:lvl1pPr marL="0" indent="0">
              <a:lnSpc>
                <a:spcPts val="1400"/>
              </a:lnSpc>
              <a:buFont typeface="Arial" panose="020B0604020202020204" pitchFamily="34" charset="0"/>
              <a:buNone/>
              <a:defRPr sz="1200">
                <a:latin typeface="+mj-lt"/>
              </a:defRPr>
            </a:lvl1pPr>
            <a:lvl2pPr marL="0" indent="0">
              <a:lnSpc>
                <a:spcPts val="1400"/>
              </a:lnSpc>
              <a:buFont typeface="Arial" panose="020B0604020202020204" pitchFamily="34" charset="0"/>
              <a:buNone/>
              <a:defRPr sz="1200"/>
            </a:lvl2pPr>
            <a:lvl3pPr marL="180975" indent="-180975">
              <a:lnSpc>
                <a:spcPts val="2200"/>
              </a:lnSpc>
              <a:buFont typeface="Arial" panose="020B0604020202020204" pitchFamily="34" charset="0"/>
              <a:buChar char="•"/>
              <a:defRPr sz="1800" b="1">
                <a:latin typeface="HelveticaNeueLT Pro 65 Md" panose="020B0804020202020204" pitchFamily="34" charset="0"/>
              </a:defRPr>
            </a:lvl3pPr>
            <a:lvl4pPr marL="180975" indent="-180975">
              <a:lnSpc>
                <a:spcPts val="2200"/>
              </a:lnSpc>
              <a:buFont typeface="Arial" panose="020B0604020202020204" pitchFamily="34" charset="0"/>
              <a:buChar char="•"/>
              <a:defRPr sz="1800"/>
            </a:lvl4pPr>
            <a:lvl5pPr marL="180975" indent="-180975">
              <a:lnSpc>
                <a:spcPts val="1800"/>
              </a:lnSpc>
              <a:buFont typeface="Arial" panose="020B0604020202020204" pitchFamily="34" charset="0"/>
              <a:buChar char="•"/>
              <a:defRPr sz="1400">
                <a:latin typeface="+mj-lt"/>
              </a:defRPr>
            </a:lvl5pPr>
            <a:lvl6pPr marL="180975" indent="-180975">
              <a:lnSpc>
                <a:spcPts val="1800"/>
              </a:lnSpc>
              <a:buFont typeface="Arial" panose="020B0604020202020204" pitchFamily="34" charset="0"/>
              <a:buChar char="•"/>
              <a:defRPr sz="1400"/>
            </a:lvl6pPr>
          </a:lstStyle>
          <a:p>
            <a:pPr lvl="0"/>
            <a:r>
              <a:rPr lang="en-US"/>
              <a:t>Edit Master text styles</a:t>
            </a:r>
          </a:p>
          <a:p>
            <a:pPr lvl="1"/>
            <a:r>
              <a:rPr lang="en-US"/>
              <a:t>Second level</a:t>
            </a:r>
          </a:p>
        </p:txBody>
      </p:sp>
    </p:spTree>
    <p:extLst>
      <p:ext uri="{BB962C8B-B14F-4D97-AF65-F5344CB8AC3E}">
        <p14:creationId xmlns:p14="http://schemas.microsoft.com/office/powerpoint/2010/main" val="39551241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2_Custom Layout">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E7548C2C-ACA2-48C5-8EFB-20157A3523C5}"/>
              </a:ext>
            </a:extLst>
          </p:cNvPr>
          <p:cNvSpPr>
            <a:spLocks noGrp="1"/>
          </p:cNvSpPr>
          <p:nvPr>
            <p:ph type="pic" sz="quarter" idx="18"/>
          </p:nvPr>
        </p:nvSpPr>
        <p:spPr>
          <a:xfrm>
            <a:off x="2320925" y="2414550"/>
            <a:ext cx="2390864" cy="1571422"/>
          </a:xfrm>
        </p:spPr>
        <p:txBody>
          <a:bodyPr anchor="ctr">
            <a:noAutofit/>
          </a:bodyPr>
          <a:lstStyle>
            <a:lvl1pPr algn="ctr">
              <a:defRPr/>
            </a:lvl1pPr>
          </a:lstStyle>
          <a:p>
            <a:r>
              <a:rPr lang="en-US"/>
              <a:t>Click icon to add picture</a:t>
            </a:r>
            <a:endParaRPr lang="en-GB"/>
          </a:p>
        </p:txBody>
      </p:sp>
      <p:sp>
        <p:nvSpPr>
          <p:cNvPr id="12" name="Text Placeholder 11">
            <a:extLst>
              <a:ext uri="{FF2B5EF4-FFF2-40B4-BE49-F238E27FC236}">
                <a16:creationId xmlns:a16="http://schemas.microsoft.com/office/drawing/2014/main" id="{496B9BE5-C108-42BE-8372-BFF1F124CE7A}"/>
              </a:ext>
            </a:extLst>
          </p:cNvPr>
          <p:cNvSpPr>
            <a:spLocks noGrp="1"/>
          </p:cNvSpPr>
          <p:nvPr>
            <p:ph type="body" sz="quarter" idx="14"/>
          </p:nvPr>
        </p:nvSpPr>
        <p:spPr>
          <a:xfrm>
            <a:off x="2320925" y="4140611"/>
            <a:ext cx="2388111" cy="1955389"/>
          </a:xfrm>
        </p:spPr>
        <p:txBody>
          <a:bodyPr numCol="1" spcCol="288000">
            <a:noAutofit/>
          </a:bodyPr>
          <a:lstStyle>
            <a:lvl1pPr marL="0" indent="0">
              <a:lnSpc>
                <a:spcPts val="1400"/>
              </a:lnSpc>
              <a:buFont typeface="Arial" panose="020B0604020202020204" pitchFamily="34" charset="0"/>
              <a:buNone/>
              <a:defRPr sz="1200">
                <a:latin typeface="+mj-lt"/>
              </a:defRPr>
            </a:lvl1pPr>
            <a:lvl2pPr marL="0" indent="0">
              <a:lnSpc>
                <a:spcPts val="1400"/>
              </a:lnSpc>
              <a:buFont typeface="Arial" panose="020B0604020202020204" pitchFamily="34" charset="0"/>
              <a:buNone/>
              <a:defRPr sz="1200"/>
            </a:lvl2pPr>
            <a:lvl3pPr marL="180975" indent="-180975">
              <a:lnSpc>
                <a:spcPts val="2200"/>
              </a:lnSpc>
              <a:buFont typeface="Arial" panose="020B0604020202020204" pitchFamily="34" charset="0"/>
              <a:buChar char="•"/>
              <a:defRPr sz="1800" b="1">
                <a:latin typeface="HelveticaNeueLT Pro 65 Md" panose="020B0804020202020204" pitchFamily="34" charset="0"/>
              </a:defRPr>
            </a:lvl3pPr>
            <a:lvl4pPr marL="180975" indent="-180975">
              <a:lnSpc>
                <a:spcPts val="2200"/>
              </a:lnSpc>
              <a:buFont typeface="Arial" panose="020B0604020202020204" pitchFamily="34" charset="0"/>
              <a:buChar char="•"/>
              <a:defRPr sz="1800"/>
            </a:lvl4pPr>
            <a:lvl5pPr marL="180975" indent="-180975">
              <a:lnSpc>
                <a:spcPts val="1800"/>
              </a:lnSpc>
              <a:buFont typeface="Arial" panose="020B0604020202020204" pitchFamily="34" charset="0"/>
              <a:buChar char="•"/>
              <a:defRPr sz="1400">
                <a:latin typeface="+mj-lt"/>
              </a:defRPr>
            </a:lvl5pPr>
            <a:lvl6pPr marL="180975" indent="-180975">
              <a:lnSpc>
                <a:spcPts val="1800"/>
              </a:lnSpc>
              <a:buFont typeface="Arial" panose="020B0604020202020204" pitchFamily="34" charset="0"/>
              <a:buChar char="•"/>
              <a:defRPr sz="1400"/>
            </a:lvl6pPr>
          </a:lstStyle>
          <a:p>
            <a:pPr lvl="0"/>
            <a:r>
              <a:rPr lang="en-US"/>
              <a:t>Edit Master text styles</a:t>
            </a:r>
          </a:p>
          <a:p>
            <a:pPr lvl="1"/>
            <a:r>
              <a:rPr lang="en-US"/>
              <a:t>Second level</a:t>
            </a:r>
          </a:p>
        </p:txBody>
      </p:sp>
      <p:sp>
        <p:nvSpPr>
          <p:cNvPr id="3" name="Footer Placeholder 2">
            <a:extLst>
              <a:ext uri="{FF2B5EF4-FFF2-40B4-BE49-F238E27FC236}">
                <a16:creationId xmlns:a16="http://schemas.microsoft.com/office/drawing/2014/main" id="{A561DED2-9732-4BF6-A12C-79F30FCB3E4F}"/>
              </a:ext>
            </a:extLst>
          </p:cNvPr>
          <p:cNvSpPr>
            <a:spLocks noGrp="1"/>
          </p:cNvSpPr>
          <p:nvPr>
            <p:ph type="ftr" sz="quarter" idx="10"/>
          </p:nvPr>
        </p:nvSpPr>
        <p:spPr/>
        <p:txBody>
          <a:bodyPr/>
          <a:lstStyle/>
          <a:p>
            <a:r>
              <a:rPr lang="en-GB"/>
              <a:t>Footer text</a:t>
            </a:r>
            <a:endParaRPr lang="en-GB" dirty="0"/>
          </a:p>
        </p:txBody>
      </p:sp>
      <p:sp>
        <p:nvSpPr>
          <p:cNvPr id="4" name="Date Placeholder 3">
            <a:extLst>
              <a:ext uri="{FF2B5EF4-FFF2-40B4-BE49-F238E27FC236}">
                <a16:creationId xmlns:a16="http://schemas.microsoft.com/office/drawing/2014/main" id="{EAE14A52-A9F6-4840-B0AD-416F2F9318BD}"/>
              </a:ext>
            </a:extLst>
          </p:cNvPr>
          <p:cNvSpPr>
            <a:spLocks noGrp="1"/>
          </p:cNvSpPr>
          <p:nvPr>
            <p:ph type="dt" sz="half" idx="11"/>
          </p:nvPr>
        </p:nvSpPr>
        <p:spPr/>
        <p:txBody>
          <a:bodyPr/>
          <a:lstStyle/>
          <a:p>
            <a:endParaRPr lang="en-GB" dirty="0"/>
          </a:p>
        </p:txBody>
      </p:sp>
      <p:sp>
        <p:nvSpPr>
          <p:cNvPr id="5" name="Slide Number Placeholder 4">
            <a:extLst>
              <a:ext uri="{FF2B5EF4-FFF2-40B4-BE49-F238E27FC236}">
                <a16:creationId xmlns:a16="http://schemas.microsoft.com/office/drawing/2014/main" id="{191978AD-06BD-4417-BF16-A5AA3A3D1EBF}"/>
              </a:ext>
            </a:extLst>
          </p:cNvPr>
          <p:cNvSpPr>
            <a:spLocks noGrp="1"/>
          </p:cNvSpPr>
          <p:nvPr>
            <p:ph type="sldNum" sz="quarter" idx="12"/>
          </p:nvPr>
        </p:nvSpPr>
        <p:spPr/>
        <p:txBody>
          <a:bodyPr/>
          <a:lstStyle/>
          <a:p>
            <a:fld id="{89C05411-F5C4-44D6-90F3-776F91935555}" type="slidenum">
              <a:rPr lang="en-GB" smtClean="0"/>
              <a:pPr/>
              <a:t>‹#›</a:t>
            </a:fld>
            <a:endParaRPr lang="en-GB" dirty="0"/>
          </a:p>
        </p:txBody>
      </p:sp>
      <p:sp>
        <p:nvSpPr>
          <p:cNvPr id="15" name="Title 14">
            <a:extLst>
              <a:ext uri="{FF2B5EF4-FFF2-40B4-BE49-F238E27FC236}">
                <a16:creationId xmlns:a16="http://schemas.microsoft.com/office/drawing/2014/main" id="{8AF7EEA3-3AC2-41C8-B773-6101C6736E92}"/>
              </a:ext>
            </a:extLst>
          </p:cNvPr>
          <p:cNvSpPr>
            <a:spLocks noGrp="1"/>
          </p:cNvSpPr>
          <p:nvPr>
            <p:ph type="title"/>
          </p:nvPr>
        </p:nvSpPr>
        <p:spPr/>
        <p:txBody>
          <a:bodyPr/>
          <a:lstStyle/>
          <a:p>
            <a:r>
              <a:rPr lang="en-US"/>
              <a:t>Click to edit Master title style</a:t>
            </a:r>
            <a:endParaRPr lang="en-GB"/>
          </a:p>
        </p:txBody>
      </p:sp>
      <p:sp>
        <p:nvSpPr>
          <p:cNvPr id="11" name="Picture Placeholder 5">
            <a:extLst>
              <a:ext uri="{FF2B5EF4-FFF2-40B4-BE49-F238E27FC236}">
                <a16:creationId xmlns:a16="http://schemas.microsoft.com/office/drawing/2014/main" id="{DB4CC69B-248B-436A-9F07-D111D01F6273}"/>
              </a:ext>
            </a:extLst>
          </p:cNvPr>
          <p:cNvSpPr>
            <a:spLocks noGrp="1"/>
          </p:cNvSpPr>
          <p:nvPr>
            <p:ph type="pic" sz="quarter" idx="21"/>
          </p:nvPr>
        </p:nvSpPr>
        <p:spPr>
          <a:xfrm>
            <a:off x="7480213" y="2414550"/>
            <a:ext cx="2390864" cy="1571422"/>
          </a:xfrm>
        </p:spPr>
        <p:txBody>
          <a:bodyPr anchor="ctr">
            <a:noAutofit/>
          </a:bodyPr>
          <a:lstStyle>
            <a:lvl1pPr algn="ctr">
              <a:defRPr/>
            </a:lvl1pPr>
          </a:lstStyle>
          <a:p>
            <a:r>
              <a:rPr lang="en-US"/>
              <a:t>Click icon to add picture</a:t>
            </a:r>
            <a:endParaRPr lang="en-GB"/>
          </a:p>
        </p:txBody>
      </p:sp>
      <p:sp>
        <p:nvSpPr>
          <p:cNvPr id="13" name="Text Placeholder 11">
            <a:extLst>
              <a:ext uri="{FF2B5EF4-FFF2-40B4-BE49-F238E27FC236}">
                <a16:creationId xmlns:a16="http://schemas.microsoft.com/office/drawing/2014/main" id="{427E440E-6154-4EED-B2DF-AF3FF03F1655}"/>
              </a:ext>
            </a:extLst>
          </p:cNvPr>
          <p:cNvSpPr>
            <a:spLocks noGrp="1"/>
          </p:cNvSpPr>
          <p:nvPr>
            <p:ph type="body" sz="quarter" idx="22"/>
          </p:nvPr>
        </p:nvSpPr>
        <p:spPr>
          <a:xfrm>
            <a:off x="7480213" y="4140611"/>
            <a:ext cx="2388111" cy="1955389"/>
          </a:xfrm>
        </p:spPr>
        <p:txBody>
          <a:bodyPr numCol="1" spcCol="288000">
            <a:noAutofit/>
          </a:bodyPr>
          <a:lstStyle>
            <a:lvl1pPr marL="0" indent="0">
              <a:lnSpc>
                <a:spcPts val="1400"/>
              </a:lnSpc>
              <a:buFont typeface="Arial" panose="020B0604020202020204" pitchFamily="34" charset="0"/>
              <a:buNone/>
              <a:defRPr sz="1200">
                <a:latin typeface="+mj-lt"/>
              </a:defRPr>
            </a:lvl1pPr>
            <a:lvl2pPr marL="0" indent="0">
              <a:lnSpc>
                <a:spcPts val="1400"/>
              </a:lnSpc>
              <a:buFont typeface="Arial" panose="020B0604020202020204" pitchFamily="34" charset="0"/>
              <a:buNone/>
              <a:defRPr sz="1200"/>
            </a:lvl2pPr>
            <a:lvl3pPr marL="180975" indent="-180975">
              <a:lnSpc>
                <a:spcPts val="2200"/>
              </a:lnSpc>
              <a:buFont typeface="Arial" panose="020B0604020202020204" pitchFamily="34" charset="0"/>
              <a:buChar char="•"/>
              <a:defRPr sz="1800" b="1">
                <a:latin typeface="HelveticaNeueLT Pro 65 Md" panose="020B0804020202020204" pitchFamily="34" charset="0"/>
              </a:defRPr>
            </a:lvl3pPr>
            <a:lvl4pPr marL="180975" indent="-180975">
              <a:lnSpc>
                <a:spcPts val="2200"/>
              </a:lnSpc>
              <a:buFont typeface="Arial" panose="020B0604020202020204" pitchFamily="34" charset="0"/>
              <a:buChar char="•"/>
              <a:defRPr sz="1800"/>
            </a:lvl4pPr>
            <a:lvl5pPr marL="180975" indent="-180975">
              <a:lnSpc>
                <a:spcPts val="1800"/>
              </a:lnSpc>
              <a:buFont typeface="Arial" panose="020B0604020202020204" pitchFamily="34" charset="0"/>
              <a:buChar char="•"/>
              <a:defRPr sz="1400">
                <a:latin typeface="+mj-lt"/>
              </a:defRPr>
            </a:lvl5pPr>
            <a:lvl6pPr marL="180975" indent="-180975">
              <a:lnSpc>
                <a:spcPts val="1800"/>
              </a:lnSpc>
              <a:buFont typeface="Arial" panose="020B0604020202020204" pitchFamily="34" charset="0"/>
              <a:buChar char="•"/>
              <a:defRPr sz="1400"/>
            </a:lvl6pPr>
          </a:lstStyle>
          <a:p>
            <a:pPr lvl="0"/>
            <a:r>
              <a:rPr lang="en-US"/>
              <a:t>Edit Master text styles</a:t>
            </a:r>
          </a:p>
          <a:p>
            <a:pPr lvl="1"/>
            <a:r>
              <a:rPr lang="en-US"/>
              <a:t>Second level</a:t>
            </a:r>
          </a:p>
        </p:txBody>
      </p:sp>
      <p:sp>
        <p:nvSpPr>
          <p:cNvPr id="14" name="Picture Placeholder 5">
            <a:extLst>
              <a:ext uri="{FF2B5EF4-FFF2-40B4-BE49-F238E27FC236}">
                <a16:creationId xmlns:a16="http://schemas.microsoft.com/office/drawing/2014/main" id="{4343CCF1-8E5B-480B-AF42-E257B35651C3}"/>
              </a:ext>
            </a:extLst>
          </p:cNvPr>
          <p:cNvSpPr>
            <a:spLocks noGrp="1"/>
          </p:cNvSpPr>
          <p:nvPr>
            <p:ph type="pic" sz="quarter" idx="23"/>
          </p:nvPr>
        </p:nvSpPr>
        <p:spPr>
          <a:xfrm>
            <a:off x="4901944" y="2414550"/>
            <a:ext cx="2390864" cy="1571422"/>
          </a:xfrm>
        </p:spPr>
        <p:txBody>
          <a:bodyPr anchor="ctr">
            <a:noAutofit/>
          </a:bodyPr>
          <a:lstStyle>
            <a:lvl1pPr algn="ctr">
              <a:defRPr/>
            </a:lvl1pPr>
          </a:lstStyle>
          <a:p>
            <a:r>
              <a:rPr lang="en-US"/>
              <a:t>Click icon to add picture</a:t>
            </a:r>
            <a:endParaRPr lang="en-GB"/>
          </a:p>
        </p:txBody>
      </p:sp>
      <p:sp>
        <p:nvSpPr>
          <p:cNvPr id="16" name="Text Placeholder 11">
            <a:extLst>
              <a:ext uri="{FF2B5EF4-FFF2-40B4-BE49-F238E27FC236}">
                <a16:creationId xmlns:a16="http://schemas.microsoft.com/office/drawing/2014/main" id="{178E0343-2AB4-432F-A01F-5A070D3BDB2A}"/>
              </a:ext>
            </a:extLst>
          </p:cNvPr>
          <p:cNvSpPr>
            <a:spLocks noGrp="1"/>
          </p:cNvSpPr>
          <p:nvPr>
            <p:ph type="body" sz="quarter" idx="24"/>
          </p:nvPr>
        </p:nvSpPr>
        <p:spPr>
          <a:xfrm>
            <a:off x="4901944" y="4140611"/>
            <a:ext cx="2388111" cy="1955389"/>
          </a:xfrm>
        </p:spPr>
        <p:txBody>
          <a:bodyPr numCol="1" spcCol="288000">
            <a:noAutofit/>
          </a:bodyPr>
          <a:lstStyle>
            <a:lvl1pPr marL="0" indent="0">
              <a:lnSpc>
                <a:spcPts val="1400"/>
              </a:lnSpc>
              <a:buFont typeface="Arial" panose="020B0604020202020204" pitchFamily="34" charset="0"/>
              <a:buNone/>
              <a:defRPr sz="1200">
                <a:latin typeface="+mj-lt"/>
              </a:defRPr>
            </a:lvl1pPr>
            <a:lvl2pPr marL="0" indent="0">
              <a:lnSpc>
                <a:spcPts val="1400"/>
              </a:lnSpc>
              <a:buFont typeface="Arial" panose="020B0604020202020204" pitchFamily="34" charset="0"/>
              <a:buNone/>
              <a:defRPr sz="1200"/>
            </a:lvl2pPr>
            <a:lvl3pPr marL="180975" indent="-180975">
              <a:lnSpc>
                <a:spcPts val="2200"/>
              </a:lnSpc>
              <a:buFont typeface="Arial" panose="020B0604020202020204" pitchFamily="34" charset="0"/>
              <a:buChar char="•"/>
              <a:defRPr sz="1800" b="1">
                <a:latin typeface="HelveticaNeueLT Pro 65 Md" panose="020B0804020202020204" pitchFamily="34" charset="0"/>
              </a:defRPr>
            </a:lvl3pPr>
            <a:lvl4pPr marL="180975" indent="-180975">
              <a:lnSpc>
                <a:spcPts val="2200"/>
              </a:lnSpc>
              <a:buFont typeface="Arial" panose="020B0604020202020204" pitchFamily="34" charset="0"/>
              <a:buChar char="•"/>
              <a:defRPr sz="1800"/>
            </a:lvl4pPr>
            <a:lvl5pPr marL="180975" indent="-180975">
              <a:lnSpc>
                <a:spcPts val="1800"/>
              </a:lnSpc>
              <a:buFont typeface="Arial" panose="020B0604020202020204" pitchFamily="34" charset="0"/>
              <a:buChar char="•"/>
              <a:defRPr sz="1400">
                <a:latin typeface="+mj-lt"/>
              </a:defRPr>
            </a:lvl5pPr>
            <a:lvl6pPr marL="180975" indent="-180975">
              <a:lnSpc>
                <a:spcPts val="1800"/>
              </a:lnSpc>
              <a:buFont typeface="Arial" panose="020B0604020202020204" pitchFamily="34" charset="0"/>
              <a:buChar char="•"/>
              <a:defRPr sz="1400"/>
            </a:lvl6pPr>
          </a:lstStyle>
          <a:p>
            <a:pPr lvl="0"/>
            <a:r>
              <a:rPr lang="en-US"/>
              <a:t>Edit Master text styles</a:t>
            </a:r>
          </a:p>
          <a:p>
            <a:pPr lvl="1"/>
            <a:r>
              <a:rPr lang="en-US"/>
              <a:t>Second level</a:t>
            </a:r>
          </a:p>
        </p:txBody>
      </p:sp>
    </p:spTree>
    <p:extLst>
      <p:ext uri="{BB962C8B-B14F-4D97-AF65-F5344CB8AC3E}">
        <p14:creationId xmlns:p14="http://schemas.microsoft.com/office/powerpoint/2010/main" val="210112574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3_Custom Layout">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E7548C2C-ACA2-48C5-8EFB-20157A3523C5}"/>
              </a:ext>
            </a:extLst>
          </p:cNvPr>
          <p:cNvSpPr>
            <a:spLocks noGrp="1"/>
          </p:cNvSpPr>
          <p:nvPr>
            <p:ph type="pic" sz="quarter" idx="18"/>
          </p:nvPr>
        </p:nvSpPr>
        <p:spPr>
          <a:xfrm>
            <a:off x="2320925" y="2414550"/>
            <a:ext cx="2390864" cy="1571422"/>
          </a:xfrm>
        </p:spPr>
        <p:txBody>
          <a:bodyPr anchor="ctr">
            <a:noAutofit/>
          </a:bodyPr>
          <a:lstStyle>
            <a:lvl1pPr algn="ctr">
              <a:defRPr/>
            </a:lvl1pPr>
          </a:lstStyle>
          <a:p>
            <a:r>
              <a:rPr lang="en-US"/>
              <a:t>Click icon to add picture</a:t>
            </a:r>
            <a:endParaRPr lang="en-GB"/>
          </a:p>
        </p:txBody>
      </p:sp>
      <p:sp>
        <p:nvSpPr>
          <p:cNvPr id="12" name="Text Placeholder 11">
            <a:extLst>
              <a:ext uri="{FF2B5EF4-FFF2-40B4-BE49-F238E27FC236}">
                <a16:creationId xmlns:a16="http://schemas.microsoft.com/office/drawing/2014/main" id="{496B9BE5-C108-42BE-8372-BFF1F124CE7A}"/>
              </a:ext>
            </a:extLst>
          </p:cNvPr>
          <p:cNvSpPr>
            <a:spLocks noGrp="1"/>
          </p:cNvSpPr>
          <p:nvPr>
            <p:ph type="body" sz="quarter" idx="14"/>
          </p:nvPr>
        </p:nvSpPr>
        <p:spPr>
          <a:xfrm>
            <a:off x="2320925" y="4140611"/>
            <a:ext cx="2388111" cy="1955389"/>
          </a:xfrm>
        </p:spPr>
        <p:txBody>
          <a:bodyPr numCol="1" spcCol="288000">
            <a:noAutofit/>
          </a:bodyPr>
          <a:lstStyle>
            <a:lvl1pPr marL="0" indent="0">
              <a:lnSpc>
                <a:spcPts val="1400"/>
              </a:lnSpc>
              <a:buFont typeface="Arial" panose="020B0604020202020204" pitchFamily="34" charset="0"/>
              <a:buNone/>
              <a:defRPr sz="1200">
                <a:latin typeface="+mj-lt"/>
              </a:defRPr>
            </a:lvl1pPr>
            <a:lvl2pPr marL="0" indent="0">
              <a:lnSpc>
                <a:spcPts val="1400"/>
              </a:lnSpc>
              <a:buFont typeface="Arial" panose="020B0604020202020204" pitchFamily="34" charset="0"/>
              <a:buNone/>
              <a:defRPr sz="1200"/>
            </a:lvl2pPr>
            <a:lvl3pPr marL="180975" indent="-180975">
              <a:lnSpc>
                <a:spcPts val="2200"/>
              </a:lnSpc>
              <a:buFont typeface="Arial" panose="020B0604020202020204" pitchFamily="34" charset="0"/>
              <a:buChar char="•"/>
              <a:defRPr sz="1800" b="1">
                <a:latin typeface="HelveticaNeueLT Pro 65 Md" panose="020B0804020202020204" pitchFamily="34" charset="0"/>
              </a:defRPr>
            </a:lvl3pPr>
            <a:lvl4pPr marL="180975" indent="-180975">
              <a:lnSpc>
                <a:spcPts val="2200"/>
              </a:lnSpc>
              <a:buFont typeface="Arial" panose="020B0604020202020204" pitchFamily="34" charset="0"/>
              <a:buChar char="•"/>
              <a:defRPr sz="1800"/>
            </a:lvl4pPr>
            <a:lvl5pPr marL="180975" indent="-180975">
              <a:lnSpc>
                <a:spcPts val="1800"/>
              </a:lnSpc>
              <a:buFont typeface="Arial" panose="020B0604020202020204" pitchFamily="34" charset="0"/>
              <a:buChar char="•"/>
              <a:defRPr sz="1400">
                <a:latin typeface="+mj-lt"/>
              </a:defRPr>
            </a:lvl5pPr>
            <a:lvl6pPr marL="180975" indent="-180975">
              <a:lnSpc>
                <a:spcPts val="1800"/>
              </a:lnSpc>
              <a:buFont typeface="Arial" panose="020B0604020202020204" pitchFamily="34" charset="0"/>
              <a:buChar char="•"/>
              <a:defRPr sz="1400"/>
            </a:lvl6pPr>
          </a:lstStyle>
          <a:p>
            <a:pPr lvl="0"/>
            <a:r>
              <a:rPr lang="en-US"/>
              <a:t>Edit Master text styles</a:t>
            </a:r>
          </a:p>
          <a:p>
            <a:pPr lvl="1"/>
            <a:r>
              <a:rPr lang="en-US"/>
              <a:t>Second level</a:t>
            </a:r>
          </a:p>
        </p:txBody>
      </p:sp>
      <p:sp>
        <p:nvSpPr>
          <p:cNvPr id="3" name="Footer Placeholder 2">
            <a:extLst>
              <a:ext uri="{FF2B5EF4-FFF2-40B4-BE49-F238E27FC236}">
                <a16:creationId xmlns:a16="http://schemas.microsoft.com/office/drawing/2014/main" id="{A561DED2-9732-4BF6-A12C-79F30FCB3E4F}"/>
              </a:ext>
            </a:extLst>
          </p:cNvPr>
          <p:cNvSpPr>
            <a:spLocks noGrp="1"/>
          </p:cNvSpPr>
          <p:nvPr>
            <p:ph type="ftr" sz="quarter" idx="10"/>
          </p:nvPr>
        </p:nvSpPr>
        <p:spPr/>
        <p:txBody>
          <a:bodyPr/>
          <a:lstStyle/>
          <a:p>
            <a:r>
              <a:rPr lang="en-GB"/>
              <a:t>Footer text</a:t>
            </a:r>
            <a:endParaRPr lang="en-GB" dirty="0"/>
          </a:p>
        </p:txBody>
      </p:sp>
      <p:sp>
        <p:nvSpPr>
          <p:cNvPr id="4" name="Date Placeholder 3">
            <a:extLst>
              <a:ext uri="{FF2B5EF4-FFF2-40B4-BE49-F238E27FC236}">
                <a16:creationId xmlns:a16="http://schemas.microsoft.com/office/drawing/2014/main" id="{EAE14A52-A9F6-4840-B0AD-416F2F9318BD}"/>
              </a:ext>
            </a:extLst>
          </p:cNvPr>
          <p:cNvSpPr>
            <a:spLocks noGrp="1"/>
          </p:cNvSpPr>
          <p:nvPr>
            <p:ph type="dt" sz="half" idx="11"/>
          </p:nvPr>
        </p:nvSpPr>
        <p:spPr/>
        <p:txBody>
          <a:bodyPr/>
          <a:lstStyle/>
          <a:p>
            <a:endParaRPr lang="en-GB" dirty="0"/>
          </a:p>
        </p:txBody>
      </p:sp>
      <p:sp>
        <p:nvSpPr>
          <p:cNvPr id="5" name="Slide Number Placeholder 4">
            <a:extLst>
              <a:ext uri="{FF2B5EF4-FFF2-40B4-BE49-F238E27FC236}">
                <a16:creationId xmlns:a16="http://schemas.microsoft.com/office/drawing/2014/main" id="{191978AD-06BD-4417-BF16-A5AA3A3D1EBF}"/>
              </a:ext>
            </a:extLst>
          </p:cNvPr>
          <p:cNvSpPr>
            <a:spLocks noGrp="1"/>
          </p:cNvSpPr>
          <p:nvPr>
            <p:ph type="sldNum" sz="quarter" idx="12"/>
          </p:nvPr>
        </p:nvSpPr>
        <p:spPr/>
        <p:txBody>
          <a:bodyPr/>
          <a:lstStyle/>
          <a:p>
            <a:fld id="{89C05411-F5C4-44D6-90F3-776F91935555}" type="slidenum">
              <a:rPr lang="en-GB" smtClean="0"/>
              <a:pPr/>
              <a:t>‹#›</a:t>
            </a:fld>
            <a:endParaRPr lang="en-GB" dirty="0"/>
          </a:p>
        </p:txBody>
      </p:sp>
      <p:sp>
        <p:nvSpPr>
          <p:cNvPr id="15" name="Title 14">
            <a:extLst>
              <a:ext uri="{FF2B5EF4-FFF2-40B4-BE49-F238E27FC236}">
                <a16:creationId xmlns:a16="http://schemas.microsoft.com/office/drawing/2014/main" id="{8AF7EEA3-3AC2-41C8-B773-6101C6736E92}"/>
              </a:ext>
            </a:extLst>
          </p:cNvPr>
          <p:cNvSpPr>
            <a:spLocks noGrp="1"/>
          </p:cNvSpPr>
          <p:nvPr>
            <p:ph type="title"/>
          </p:nvPr>
        </p:nvSpPr>
        <p:spPr/>
        <p:txBody>
          <a:bodyPr/>
          <a:lstStyle/>
          <a:p>
            <a:r>
              <a:rPr lang="en-US"/>
              <a:t>Click to edit Master title style</a:t>
            </a:r>
            <a:endParaRPr lang="en-GB"/>
          </a:p>
        </p:txBody>
      </p:sp>
      <p:sp>
        <p:nvSpPr>
          <p:cNvPr id="11" name="Picture Placeholder 5">
            <a:extLst>
              <a:ext uri="{FF2B5EF4-FFF2-40B4-BE49-F238E27FC236}">
                <a16:creationId xmlns:a16="http://schemas.microsoft.com/office/drawing/2014/main" id="{DB4CC69B-248B-436A-9F07-D111D01F6273}"/>
              </a:ext>
            </a:extLst>
          </p:cNvPr>
          <p:cNvSpPr>
            <a:spLocks noGrp="1"/>
          </p:cNvSpPr>
          <p:nvPr>
            <p:ph type="pic" sz="quarter" idx="21"/>
          </p:nvPr>
        </p:nvSpPr>
        <p:spPr>
          <a:xfrm>
            <a:off x="7480213" y="2414550"/>
            <a:ext cx="2390864" cy="1571422"/>
          </a:xfrm>
        </p:spPr>
        <p:txBody>
          <a:bodyPr anchor="ctr">
            <a:noAutofit/>
          </a:bodyPr>
          <a:lstStyle>
            <a:lvl1pPr algn="ctr">
              <a:defRPr/>
            </a:lvl1pPr>
          </a:lstStyle>
          <a:p>
            <a:r>
              <a:rPr lang="en-US"/>
              <a:t>Click icon to add picture</a:t>
            </a:r>
            <a:endParaRPr lang="en-GB"/>
          </a:p>
        </p:txBody>
      </p:sp>
      <p:sp>
        <p:nvSpPr>
          <p:cNvPr id="13" name="Text Placeholder 11">
            <a:extLst>
              <a:ext uri="{FF2B5EF4-FFF2-40B4-BE49-F238E27FC236}">
                <a16:creationId xmlns:a16="http://schemas.microsoft.com/office/drawing/2014/main" id="{427E440E-6154-4EED-B2DF-AF3FF03F1655}"/>
              </a:ext>
            </a:extLst>
          </p:cNvPr>
          <p:cNvSpPr>
            <a:spLocks noGrp="1"/>
          </p:cNvSpPr>
          <p:nvPr>
            <p:ph type="body" sz="quarter" idx="22"/>
          </p:nvPr>
        </p:nvSpPr>
        <p:spPr>
          <a:xfrm>
            <a:off x="7480213" y="4140611"/>
            <a:ext cx="2388111" cy="1955389"/>
          </a:xfrm>
        </p:spPr>
        <p:txBody>
          <a:bodyPr numCol="1" spcCol="288000">
            <a:noAutofit/>
          </a:bodyPr>
          <a:lstStyle>
            <a:lvl1pPr marL="0" indent="0">
              <a:lnSpc>
                <a:spcPts val="1400"/>
              </a:lnSpc>
              <a:buFont typeface="Arial" panose="020B0604020202020204" pitchFamily="34" charset="0"/>
              <a:buNone/>
              <a:defRPr sz="1200">
                <a:latin typeface="+mj-lt"/>
              </a:defRPr>
            </a:lvl1pPr>
            <a:lvl2pPr marL="0" indent="0">
              <a:lnSpc>
                <a:spcPts val="1400"/>
              </a:lnSpc>
              <a:buFont typeface="Arial" panose="020B0604020202020204" pitchFamily="34" charset="0"/>
              <a:buNone/>
              <a:defRPr sz="1200"/>
            </a:lvl2pPr>
            <a:lvl3pPr marL="180975" indent="-180975">
              <a:lnSpc>
                <a:spcPts val="2200"/>
              </a:lnSpc>
              <a:buFont typeface="Arial" panose="020B0604020202020204" pitchFamily="34" charset="0"/>
              <a:buChar char="•"/>
              <a:defRPr sz="1800" b="1">
                <a:latin typeface="HelveticaNeueLT Pro 65 Md" panose="020B0804020202020204" pitchFamily="34" charset="0"/>
              </a:defRPr>
            </a:lvl3pPr>
            <a:lvl4pPr marL="180975" indent="-180975">
              <a:lnSpc>
                <a:spcPts val="2200"/>
              </a:lnSpc>
              <a:buFont typeface="Arial" panose="020B0604020202020204" pitchFamily="34" charset="0"/>
              <a:buChar char="•"/>
              <a:defRPr sz="1800"/>
            </a:lvl4pPr>
            <a:lvl5pPr marL="180975" indent="-180975">
              <a:lnSpc>
                <a:spcPts val="1800"/>
              </a:lnSpc>
              <a:buFont typeface="Arial" panose="020B0604020202020204" pitchFamily="34" charset="0"/>
              <a:buChar char="•"/>
              <a:defRPr sz="1400">
                <a:latin typeface="+mj-lt"/>
              </a:defRPr>
            </a:lvl5pPr>
            <a:lvl6pPr marL="180975" indent="-180975">
              <a:lnSpc>
                <a:spcPts val="1800"/>
              </a:lnSpc>
              <a:buFont typeface="Arial" panose="020B0604020202020204" pitchFamily="34" charset="0"/>
              <a:buChar char="•"/>
              <a:defRPr sz="1400"/>
            </a:lvl6pPr>
          </a:lstStyle>
          <a:p>
            <a:pPr lvl="0"/>
            <a:r>
              <a:rPr lang="en-US"/>
              <a:t>Edit Master text styles</a:t>
            </a:r>
          </a:p>
          <a:p>
            <a:pPr lvl="1"/>
            <a:r>
              <a:rPr lang="en-US"/>
              <a:t>Second level</a:t>
            </a:r>
          </a:p>
        </p:txBody>
      </p:sp>
      <p:sp>
        <p:nvSpPr>
          <p:cNvPr id="14" name="Picture Placeholder 5">
            <a:extLst>
              <a:ext uri="{FF2B5EF4-FFF2-40B4-BE49-F238E27FC236}">
                <a16:creationId xmlns:a16="http://schemas.microsoft.com/office/drawing/2014/main" id="{4343CCF1-8E5B-480B-AF42-E257B35651C3}"/>
              </a:ext>
            </a:extLst>
          </p:cNvPr>
          <p:cNvSpPr>
            <a:spLocks noGrp="1"/>
          </p:cNvSpPr>
          <p:nvPr>
            <p:ph type="pic" sz="quarter" idx="23"/>
          </p:nvPr>
        </p:nvSpPr>
        <p:spPr>
          <a:xfrm>
            <a:off x="4901944" y="2414550"/>
            <a:ext cx="2390864" cy="1571422"/>
          </a:xfrm>
        </p:spPr>
        <p:txBody>
          <a:bodyPr anchor="ctr">
            <a:noAutofit/>
          </a:bodyPr>
          <a:lstStyle>
            <a:lvl1pPr algn="ctr">
              <a:defRPr/>
            </a:lvl1pPr>
          </a:lstStyle>
          <a:p>
            <a:r>
              <a:rPr lang="en-US"/>
              <a:t>Click icon to add picture</a:t>
            </a:r>
            <a:endParaRPr lang="en-GB"/>
          </a:p>
        </p:txBody>
      </p:sp>
      <p:sp>
        <p:nvSpPr>
          <p:cNvPr id="16" name="Text Placeholder 11">
            <a:extLst>
              <a:ext uri="{FF2B5EF4-FFF2-40B4-BE49-F238E27FC236}">
                <a16:creationId xmlns:a16="http://schemas.microsoft.com/office/drawing/2014/main" id="{178E0343-2AB4-432F-A01F-5A070D3BDB2A}"/>
              </a:ext>
            </a:extLst>
          </p:cNvPr>
          <p:cNvSpPr>
            <a:spLocks noGrp="1"/>
          </p:cNvSpPr>
          <p:nvPr>
            <p:ph type="body" sz="quarter" idx="24"/>
          </p:nvPr>
        </p:nvSpPr>
        <p:spPr>
          <a:xfrm>
            <a:off x="4901944" y="4140611"/>
            <a:ext cx="2388111" cy="1955389"/>
          </a:xfrm>
        </p:spPr>
        <p:txBody>
          <a:bodyPr numCol="1" spcCol="288000">
            <a:noAutofit/>
          </a:bodyPr>
          <a:lstStyle>
            <a:lvl1pPr marL="0" indent="0">
              <a:lnSpc>
                <a:spcPts val="1400"/>
              </a:lnSpc>
              <a:buFont typeface="Arial" panose="020B0604020202020204" pitchFamily="34" charset="0"/>
              <a:buNone/>
              <a:defRPr sz="1200">
                <a:latin typeface="+mj-lt"/>
              </a:defRPr>
            </a:lvl1pPr>
            <a:lvl2pPr marL="0" indent="0">
              <a:lnSpc>
                <a:spcPts val="1400"/>
              </a:lnSpc>
              <a:buFont typeface="Arial" panose="020B0604020202020204" pitchFamily="34" charset="0"/>
              <a:buNone/>
              <a:defRPr sz="1200"/>
            </a:lvl2pPr>
            <a:lvl3pPr marL="180975" indent="-180975">
              <a:lnSpc>
                <a:spcPts val="2200"/>
              </a:lnSpc>
              <a:buFont typeface="Arial" panose="020B0604020202020204" pitchFamily="34" charset="0"/>
              <a:buChar char="•"/>
              <a:defRPr sz="1800" b="1">
                <a:latin typeface="HelveticaNeueLT Pro 65 Md" panose="020B0804020202020204" pitchFamily="34" charset="0"/>
              </a:defRPr>
            </a:lvl3pPr>
            <a:lvl4pPr marL="180975" indent="-180975">
              <a:lnSpc>
                <a:spcPts val="2200"/>
              </a:lnSpc>
              <a:buFont typeface="Arial" panose="020B0604020202020204" pitchFamily="34" charset="0"/>
              <a:buChar char="•"/>
              <a:defRPr sz="1800"/>
            </a:lvl4pPr>
            <a:lvl5pPr marL="180975" indent="-180975">
              <a:lnSpc>
                <a:spcPts val="1800"/>
              </a:lnSpc>
              <a:buFont typeface="Arial" panose="020B0604020202020204" pitchFamily="34" charset="0"/>
              <a:buChar char="•"/>
              <a:defRPr sz="1400">
                <a:latin typeface="+mj-lt"/>
              </a:defRPr>
            </a:lvl5pPr>
            <a:lvl6pPr marL="180975" indent="-180975">
              <a:lnSpc>
                <a:spcPts val="1800"/>
              </a:lnSpc>
              <a:buFont typeface="Arial" panose="020B0604020202020204" pitchFamily="34" charset="0"/>
              <a:buChar char="•"/>
              <a:defRPr sz="1400"/>
            </a:lvl6pPr>
          </a:lstStyle>
          <a:p>
            <a:pPr lvl="0"/>
            <a:r>
              <a:rPr lang="en-US"/>
              <a:t>Edit Master text styles</a:t>
            </a:r>
          </a:p>
          <a:p>
            <a:pPr lvl="1"/>
            <a:r>
              <a:rPr lang="en-US"/>
              <a:t>Second level</a:t>
            </a:r>
          </a:p>
        </p:txBody>
      </p:sp>
      <p:cxnSp>
        <p:nvCxnSpPr>
          <p:cNvPr id="7" name="Straight Connector 6">
            <a:extLst>
              <a:ext uri="{FF2B5EF4-FFF2-40B4-BE49-F238E27FC236}">
                <a16:creationId xmlns:a16="http://schemas.microsoft.com/office/drawing/2014/main" id="{D4F6CDB5-BC0A-4E4C-A80D-92F3DF182B3D}"/>
              </a:ext>
            </a:extLst>
          </p:cNvPr>
          <p:cNvCxnSpPr/>
          <p:nvPr userDrawn="1"/>
        </p:nvCxnSpPr>
        <p:spPr>
          <a:xfrm>
            <a:off x="2320925" y="3985972"/>
            <a:ext cx="2388111" cy="0"/>
          </a:xfrm>
          <a:prstGeom prst="line">
            <a:avLst/>
          </a:prstGeom>
          <a:ln w="38100">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9B290FFE-CED4-4D82-A880-9D0CE9D0EA5B}"/>
              </a:ext>
            </a:extLst>
          </p:cNvPr>
          <p:cNvCxnSpPr/>
          <p:nvPr userDrawn="1"/>
        </p:nvCxnSpPr>
        <p:spPr>
          <a:xfrm>
            <a:off x="4901944" y="3985972"/>
            <a:ext cx="2388111" cy="0"/>
          </a:xfrm>
          <a:prstGeom prst="line">
            <a:avLst/>
          </a:prstGeom>
          <a:ln w="38100">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E700F567-DBA3-4E2D-9154-4A0BF260FCB3}"/>
              </a:ext>
            </a:extLst>
          </p:cNvPr>
          <p:cNvCxnSpPr/>
          <p:nvPr userDrawn="1"/>
        </p:nvCxnSpPr>
        <p:spPr>
          <a:xfrm>
            <a:off x="7480213" y="3985972"/>
            <a:ext cx="2388111" cy="0"/>
          </a:xfrm>
          <a:prstGeom prst="line">
            <a:avLst/>
          </a:prstGeom>
          <a:ln w="38100">
            <a:solidFill>
              <a:schemeClr val="accent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1783184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496B9BE5-C108-42BE-8372-BFF1F124CE7A}"/>
              </a:ext>
            </a:extLst>
          </p:cNvPr>
          <p:cNvSpPr>
            <a:spLocks noGrp="1"/>
          </p:cNvSpPr>
          <p:nvPr>
            <p:ph type="body" sz="quarter" idx="14"/>
          </p:nvPr>
        </p:nvSpPr>
        <p:spPr>
          <a:xfrm>
            <a:off x="2320925" y="1524001"/>
            <a:ext cx="7545387" cy="4572000"/>
          </a:xfrm>
        </p:spPr>
        <p:txBody>
          <a:bodyPr anchor="ctr">
            <a:noAutofit/>
          </a:bodyPr>
          <a:lstStyle>
            <a:lvl1pPr algn="ctr">
              <a:lnSpc>
                <a:spcPts val="6800"/>
              </a:lnSpc>
              <a:defRPr sz="5400">
                <a:latin typeface="+mj-lt"/>
              </a:defRPr>
            </a:lvl1pPr>
            <a:lvl2pPr marL="0" indent="0" algn="ctr">
              <a:lnSpc>
                <a:spcPts val="6800"/>
              </a:lnSpc>
              <a:defRPr sz="5400"/>
            </a:lvl2pPr>
            <a:lvl3pPr marL="0" indent="0" algn="ctr">
              <a:lnSpc>
                <a:spcPts val="2800"/>
              </a:lnSpc>
              <a:defRPr sz="2400" b="1">
                <a:latin typeface="HelveticaNeueLT Pro 65 Md" panose="020B0804020202020204" pitchFamily="34" charset="0"/>
              </a:defRPr>
            </a:lvl3pPr>
            <a:lvl4pPr marL="0" indent="0" algn="ctr">
              <a:lnSpc>
                <a:spcPts val="2800"/>
              </a:lnSpc>
              <a:defRPr sz="2400"/>
            </a:lvl4pPr>
            <a:lvl5pPr marL="0" indent="0" algn="ctr">
              <a:lnSpc>
                <a:spcPts val="2400"/>
              </a:lnSpc>
              <a:defRPr sz="1800">
                <a:latin typeface="+mj-lt"/>
              </a:defRPr>
            </a:lvl5pPr>
            <a:lvl6pPr marL="0" indent="0" algn="ctr">
              <a:lnSpc>
                <a:spcPts val="2400"/>
              </a:lnSpc>
              <a:defRPr sz="1800"/>
            </a:lvl6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 name="Footer Placeholder 2">
            <a:extLst>
              <a:ext uri="{FF2B5EF4-FFF2-40B4-BE49-F238E27FC236}">
                <a16:creationId xmlns:a16="http://schemas.microsoft.com/office/drawing/2014/main" id="{A561DED2-9732-4BF6-A12C-79F30FCB3E4F}"/>
              </a:ext>
            </a:extLst>
          </p:cNvPr>
          <p:cNvSpPr>
            <a:spLocks noGrp="1"/>
          </p:cNvSpPr>
          <p:nvPr>
            <p:ph type="ftr" sz="quarter" idx="10"/>
          </p:nvPr>
        </p:nvSpPr>
        <p:spPr/>
        <p:txBody>
          <a:bodyPr/>
          <a:lstStyle/>
          <a:p>
            <a:r>
              <a:rPr lang="en-GB"/>
              <a:t>Footer text</a:t>
            </a:r>
            <a:endParaRPr lang="en-GB" dirty="0"/>
          </a:p>
        </p:txBody>
      </p:sp>
      <p:sp>
        <p:nvSpPr>
          <p:cNvPr id="4" name="Date Placeholder 3">
            <a:extLst>
              <a:ext uri="{FF2B5EF4-FFF2-40B4-BE49-F238E27FC236}">
                <a16:creationId xmlns:a16="http://schemas.microsoft.com/office/drawing/2014/main" id="{EAE14A52-A9F6-4840-B0AD-416F2F9318BD}"/>
              </a:ext>
            </a:extLst>
          </p:cNvPr>
          <p:cNvSpPr>
            <a:spLocks noGrp="1"/>
          </p:cNvSpPr>
          <p:nvPr>
            <p:ph type="dt" sz="half" idx="11"/>
          </p:nvPr>
        </p:nvSpPr>
        <p:spPr/>
        <p:txBody>
          <a:bodyPr/>
          <a:lstStyle/>
          <a:p>
            <a:endParaRPr lang="en-GB" dirty="0"/>
          </a:p>
        </p:txBody>
      </p:sp>
      <p:sp>
        <p:nvSpPr>
          <p:cNvPr id="5" name="Slide Number Placeholder 4">
            <a:extLst>
              <a:ext uri="{FF2B5EF4-FFF2-40B4-BE49-F238E27FC236}">
                <a16:creationId xmlns:a16="http://schemas.microsoft.com/office/drawing/2014/main" id="{191978AD-06BD-4417-BF16-A5AA3A3D1EBF}"/>
              </a:ext>
            </a:extLst>
          </p:cNvPr>
          <p:cNvSpPr>
            <a:spLocks noGrp="1"/>
          </p:cNvSpPr>
          <p:nvPr>
            <p:ph type="sldNum" sz="quarter" idx="12"/>
          </p:nvPr>
        </p:nvSpPr>
        <p:spPr/>
        <p:txBody>
          <a:bodyPr/>
          <a:lstStyle/>
          <a:p>
            <a:fld id="{89C05411-F5C4-44D6-90F3-776F91935555}" type="slidenum">
              <a:rPr lang="en-GB" smtClean="0"/>
              <a:pPr/>
              <a:t>‹#›</a:t>
            </a:fld>
            <a:endParaRPr lang="en-GB" dirty="0"/>
          </a:p>
        </p:txBody>
      </p:sp>
      <p:sp>
        <p:nvSpPr>
          <p:cNvPr id="15" name="Title 14">
            <a:extLst>
              <a:ext uri="{FF2B5EF4-FFF2-40B4-BE49-F238E27FC236}">
                <a16:creationId xmlns:a16="http://schemas.microsoft.com/office/drawing/2014/main" id="{8AF7EEA3-3AC2-41C8-B773-6101C6736E92}"/>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149854427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21_Custom Layout">
    <p:spTree>
      <p:nvGrpSpPr>
        <p:cNvPr id="1" name=""/>
        <p:cNvGrpSpPr/>
        <p:nvPr/>
      </p:nvGrpSpPr>
      <p:grpSpPr>
        <a:xfrm>
          <a:off x="0" y="0"/>
          <a:ext cx="0" cy="0"/>
          <a:chOff x="0" y="0"/>
          <a:chExt cx="0" cy="0"/>
        </a:xfrm>
      </p:grpSpPr>
      <p:sp>
        <p:nvSpPr>
          <p:cNvPr id="7" name="object 2">
            <a:extLst>
              <a:ext uri="{FF2B5EF4-FFF2-40B4-BE49-F238E27FC236}">
                <a16:creationId xmlns:a16="http://schemas.microsoft.com/office/drawing/2014/main" id="{73728DA0-6434-4449-8395-40DCFB6ECAE9}"/>
              </a:ext>
            </a:extLst>
          </p:cNvPr>
          <p:cNvSpPr/>
          <p:nvPr userDrawn="1"/>
        </p:nvSpPr>
        <p:spPr>
          <a:xfrm>
            <a:off x="0" y="5868219"/>
            <a:ext cx="12192000" cy="990124"/>
          </a:xfrm>
          <a:custGeom>
            <a:avLst/>
            <a:gdLst/>
            <a:ahLst/>
            <a:cxnLst/>
            <a:rect l="l" t="t" r="r" b="b"/>
            <a:pathLst>
              <a:path w="16256000" h="1320165">
                <a:moveTo>
                  <a:pt x="0" y="1319707"/>
                </a:moveTo>
                <a:lnTo>
                  <a:pt x="16256000" y="1319707"/>
                </a:lnTo>
                <a:lnTo>
                  <a:pt x="16256000" y="0"/>
                </a:lnTo>
                <a:lnTo>
                  <a:pt x="0" y="0"/>
                </a:lnTo>
                <a:lnTo>
                  <a:pt x="0" y="1319707"/>
                </a:lnTo>
                <a:close/>
              </a:path>
            </a:pathLst>
          </a:custGeom>
          <a:solidFill>
            <a:srgbClr val="F1B13B"/>
          </a:solidFill>
        </p:spPr>
        <p:txBody>
          <a:bodyPr wrap="square" lIns="0" tIns="0" rIns="0" bIns="0" rtlCol="0"/>
          <a:lstStyle/>
          <a:p>
            <a:endParaRPr sz="1013"/>
          </a:p>
        </p:txBody>
      </p:sp>
      <p:sp>
        <p:nvSpPr>
          <p:cNvPr id="8" name="object 3">
            <a:extLst>
              <a:ext uri="{FF2B5EF4-FFF2-40B4-BE49-F238E27FC236}">
                <a16:creationId xmlns:a16="http://schemas.microsoft.com/office/drawing/2014/main" id="{46581DE0-12BA-42B4-B32E-0C2D90035AA7}"/>
              </a:ext>
            </a:extLst>
          </p:cNvPr>
          <p:cNvSpPr txBox="1"/>
          <p:nvPr userDrawn="1"/>
        </p:nvSpPr>
        <p:spPr>
          <a:xfrm>
            <a:off x="352425" y="5868220"/>
            <a:ext cx="3705223" cy="989780"/>
          </a:xfrm>
          <a:prstGeom prst="rect">
            <a:avLst/>
          </a:prstGeom>
        </p:spPr>
        <p:txBody>
          <a:bodyPr vert="horz" wrap="square" lIns="0" tIns="9525" rIns="0" bIns="0" rtlCol="0" anchor="ctr">
            <a:noAutofit/>
          </a:bodyPr>
          <a:lstStyle/>
          <a:p>
            <a:pPr marL="0">
              <a:spcBef>
                <a:spcPts val="0"/>
              </a:spcBef>
            </a:pPr>
            <a:r>
              <a:rPr lang="en-US" sz="3300" b="1" spc="0" baseline="0" dirty="0">
                <a:latin typeface="+mj-lt"/>
                <a:cs typeface="Arial"/>
              </a:rPr>
              <a:t>Primary</a:t>
            </a:r>
            <a:r>
              <a:rPr sz="3300" b="1" spc="0" baseline="0" dirty="0">
                <a:solidFill>
                  <a:srgbClr val="EE2A24"/>
                </a:solidFill>
                <a:latin typeface="+mj-lt"/>
                <a:cs typeface="Arial"/>
              </a:rPr>
              <a:t>.</a:t>
            </a:r>
            <a:endParaRPr sz="3300" spc="0" baseline="0" dirty="0">
              <a:latin typeface="+mj-lt"/>
              <a:cs typeface="Arial"/>
            </a:endParaRPr>
          </a:p>
        </p:txBody>
      </p:sp>
      <p:sp>
        <p:nvSpPr>
          <p:cNvPr id="12" name="Text Placeholder 11">
            <a:extLst>
              <a:ext uri="{FF2B5EF4-FFF2-40B4-BE49-F238E27FC236}">
                <a16:creationId xmlns:a16="http://schemas.microsoft.com/office/drawing/2014/main" id="{496B9BE5-C108-42BE-8372-BFF1F124CE7A}"/>
              </a:ext>
            </a:extLst>
          </p:cNvPr>
          <p:cNvSpPr>
            <a:spLocks noGrp="1"/>
          </p:cNvSpPr>
          <p:nvPr>
            <p:ph type="body" sz="quarter" idx="14"/>
          </p:nvPr>
        </p:nvSpPr>
        <p:spPr>
          <a:xfrm>
            <a:off x="2320925" y="1524001"/>
            <a:ext cx="7545387" cy="4344218"/>
          </a:xfrm>
        </p:spPr>
        <p:txBody>
          <a:bodyPr anchor="ctr">
            <a:noAutofit/>
          </a:bodyPr>
          <a:lstStyle>
            <a:lvl1pPr algn="ctr">
              <a:lnSpc>
                <a:spcPts val="6800"/>
              </a:lnSpc>
              <a:defRPr sz="5400">
                <a:latin typeface="+mj-lt"/>
              </a:defRPr>
            </a:lvl1pPr>
            <a:lvl2pPr marL="0" indent="0" algn="ctr">
              <a:lnSpc>
                <a:spcPts val="6800"/>
              </a:lnSpc>
              <a:defRPr sz="5400"/>
            </a:lvl2pPr>
            <a:lvl3pPr marL="0" indent="0" algn="ctr">
              <a:lnSpc>
                <a:spcPts val="2800"/>
              </a:lnSpc>
              <a:defRPr sz="2400" b="1">
                <a:latin typeface="HelveticaNeueLT Pro 65 Md" panose="020B0804020202020204" pitchFamily="34" charset="0"/>
              </a:defRPr>
            </a:lvl3pPr>
            <a:lvl4pPr marL="0" indent="0" algn="ctr">
              <a:lnSpc>
                <a:spcPts val="2800"/>
              </a:lnSpc>
              <a:defRPr sz="2400"/>
            </a:lvl4pPr>
            <a:lvl5pPr marL="0" indent="0" algn="ctr">
              <a:lnSpc>
                <a:spcPts val="2400"/>
              </a:lnSpc>
              <a:defRPr sz="1800">
                <a:latin typeface="+mj-lt"/>
              </a:defRPr>
            </a:lvl5pPr>
            <a:lvl6pPr marL="0" indent="0" algn="ctr">
              <a:lnSpc>
                <a:spcPts val="2400"/>
              </a:lnSpc>
              <a:defRPr sz="1800"/>
            </a:lvl6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5" name="Title 14">
            <a:extLst>
              <a:ext uri="{FF2B5EF4-FFF2-40B4-BE49-F238E27FC236}">
                <a16:creationId xmlns:a16="http://schemas.microsoft.com/office/drawing/2014/main" id="{8AF7EEA3-3AC2-41C8-B773-6101C6736E92}"/>
              </a:ext>
            </a:extLst>
          </p:cNvPr>
          <p:cNvSpPr>
            <a:spLocks noGrp="1"/>
          </p:cNvSpPr>
          <p:nvPr>
            <p:ph type="title"/>
          </p:nvPr>
        </p:nvSpPr>
        <p:spPr/>
        <p:txBody>
          <a:bodyPr/>
          <a:lstStyle/>
          <a:p>
            <a:r>
              <a:rPr lang="en-US"/>
              <a:t>Click to edit Master title style</a:t>
            </a:r>
            <a:endParaRPr lang="en-GB"/>
          </a:p>
        </p:txBody>
      </p:sp>
      <p:pic>
        <p:nvPicPr>
          <p:cNvPr id="9" name="Graphic 8">
            <a:extLst>
              <a:ext uri="{FF2B5EF4-FFF2-40B4-BE49-F238E27FC236}">
                <a16:creationId xmlns:a16="http://schemas.microsoft.com/office/drawing/2014/main" id="{E48C7B36-9ACC-4488-99B1-D57DFD1DF90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982200" y="5886450"/>
            <a:ext cx="2209800" cy="971550"/>
          </a:xfrm>
          <a:prstGeom prst="rect">
            <a:avLst/>
          </a:prstGeom>
        </p:spPr>
      </p:pic>
    </p:spTree>
    <p:extLst>
      <p:ext uri="{BB962C8B-B14F-4D97-AF65-F5344CB8AC3E}">
        <p14:creationId xmlns:p14="http://schemas.microsoft.com/office/powerpoint/2010/main" val="30420348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8_Custom Layout">
    <p:spTree>
      <p:nvGrpSpPr>
        <p:cNvPr id="1" name=""/>
        <p:cNvGrpSpPr/>
        <p:nvPr/>
      </p:nvGrpSpPr>
      <p:grpSpPr>
        <a:xfrm>
          <a:off x="0" y="0"/>
          <a:ext cx="0" cy="0"/>
          <a:chOff x="0" y="0"/>
          <a:chExt cx="0" cy="0"/>
        </a:xfrm>
      </p:grpSpPr>
      <p:sp>
        <p:nvSpPr>
          <p:cNvPr id="15" name="Title 14">
            <a:extLst>
              <a:ext uri="{FF2B5EF4-FFF2-40B4-BE49-F238E27FC236}">
                <a16:creationId xmlns:a16="http://schemas.microsoft.com/office/drawing/2014/main" id="{8AF7EEA3-3AC2-41C8-B773-6101C6736E92}"/>
              </a:ext>
            </a:extLst>
          </p:cNvPr>
          <p:cNvSpPr>
            <a:spLocks noGrp="1"/>
          </p:cNvSpPr>
          <p:nvPr>
            <p:ph type="title"/>
          </p:nvPr>
        </p:nvSpPr>
        <p:spPr/>
        <p:txBody>
          <a:bodyPr/>
          <a:lstStyle/>
          <a:p>
            <a:r>
              <a:rPr lang="en-US"/>
              <a:t>Click to edit Master title style</a:t>
            </a:r>
            <a:endParaRPr lang="en-GB"/>
          </a:p>
        </p:txBody>
      </p:sp>
      <p:pic>
        <p:nvPicPr>
          <p:cNvPr id="12" name="Graphic 11">
            <a:extLst>
              <a:ext uri="{FF2B5EF4-FFF2-40B4-BE49-F238E27FC236}">
                <a16:creationId xmlns:a16="http://schemas.microsoft.com/office/drawing/2014/main" id="{7FA888B1-BCEF-40C4-90D5-A7BD74B853AF}"/>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982200" y="5886450"/>
            <a:ext cx="2209800" cy="971550"/>
          </a:xfrm>
          <a:prstGeom prst="rect">
            <a:avLst/>
          </a:prstGeom>
        </p:spPr>
      </p:pic>
      <p:cxnSp>
        <p:nvCxnSpPr>
          <p:cNvPr id="13" name="Straight Connector 12">
            <a:extLst>
              <a:ext uri="{FF2B5EF4-FFF2-40B4-BE49-F238E27FC236}">
                <a16:creationId xmlns:a16="http://schemas.microsoft.com/office/drawing/2014/main" id="{AF881A22-8FBC-49C5-916F-49606800B6C9}"/>
              </a:ext>
            </a:extLst>
          </p:cNvPr>
          <p:cNvCxnSpPr>
            <a:cxnSpLocks/>
          </p:cNvCxnSpPr>
          <p:nvPr userDrawn="1"/>
        </p:nvCxnSpPr>
        <p:spPr>
          <a:xfrm flipH="1">
            <a:off x="381000" y="5886450"/>
            <a:ext cx="11425238" cy="0"/>
          </a:xfrm>
          <a:prstGeom prst="line">
            <a:avLst/>
          </a:prstGeom>
          <a:ln w="50800">
            <a:solidFill>
              <a:schemeClr val="bg2"/>
            </a:solidFill>
          </a:ln>
        </p:spPr>
        <p:style>
          <a:lnRef idx="1">
            <a:schemeClr val="accent1"/>
          </a:lnRef>
          <a:fillRef idx="0">
            <a:schemeClr val="accent1"/>
          </a:fillRef>
          <a:effectRef idx="0">
            <a:schemeClr val="accent1"/>
          </a:effectRef>
          <a:fontRef idx="minor">
            <a:schemeClr val="tx1"/>
          </a:fontRef>
        </p:style>
      </p:cxnSp>
      <p:sp>
        <p:nvSpPr>
          <p:cNvPr id="16" name="object 53">
            <a:extLst>
              <a:ext uri="{FF2B5EF4-FFF2-40B4-BE49-F238E27FC236}">
                <a16:creationId xmlns:a16="http://schemas.microsoft.com/office/drawing/2014/main" id="{EBA0370B-C286-4037-84B1-DFA690791274}"/>
              </a:ext>
            </a:extLst>
          </p:cNvPr>
          <p:cNvSpPr txBox="1"/>
          <p:nvPr userDrawn="1"/>
        </p:nvSpPr>
        <p:spPr>
          <a:xfrm>
            <a:off x="1066800" y="6154334"/>
            <a:ext cx="4762500" cy="378630"/>
          </a:xfrm>
          <a:prstGeom prst="rect">
            <a:avLst/>
          </a:prstGeom>
        </p:spPr>
        <p:txBody>
          <a:bodyPr vert="horz" wrap="square" lIns="0" tIns="4763" rIns="0" bIns="0" rtlCol="0">
            <a:spAutoFit/>
          </a:bodyPr>
          <a:lstStyle/>
          <a:p>
            <a:pPr marL="0">
              <a:lnSpc>
                <a:spcPts val="1000"/>
              </a:lnSpc>
              <a:spcBef>
                <a:spcPts val="0"/>
              </a:spcBef>
            </a:pPr>
            <a:r>
              <a:rPr sz="750" spc="0" baseline="0" dirty="0">
                <a:solidFill>
                  <a:srgbClr val="333333"/>
                </a:solidFill>
                <a:latin typeface="HelveticaNeueLT Pro 55 Roman" panose="020B0604020202020204" pitchFamily="34" charset="0"/>
                <a:cs typeface="Arial"/>
              </a:rPr>
              <a:t>© British Red Cross 2019. All images © British Red Cross 2019 unless otherwise stated.</a:t>
            </a:r>
            <a:endParaRPr sz="750" spc="0" baseline="0" dirty="0">
              <a:latin typeface="HelveticaNeueLT Pro 55 Roman" panose="020B0604020202020204" pitchFamily="34" charset="0"/>
              <a:cs typeface="Arial"/>
            </a:endParaRPr>
          </a:p>
          <a:p>
            <a:pPr marL="0">
              <a:lnSpc>
                <a:spcPts val="1000"/>
              </a:lnSpc>
              <a:spcBef>
                <a:spcPts val="0"/>
              </a:spcBef>
            </a:pPr>
            <a:r>
              <a:rPr sz="750" spc="0" baseline="0" dirty="0">
                <a:solidFill>
                  <a:srgbClr val="333333"/>
                </a:solidFill>
                <a:latin typeface="HelveticaNeueLT Pro 55 Roman" panose="020B0604020202020204" pitchFamily="34" charset="0"/>
                <a:cs typeface="Arial"/>
              </a:rPr>
              <a:t>This resource and other free educational materials are available at www.redcross.org.uk/education</a:t>
            </a:r>
            <a:endParaRPr sz="750" spc="0" baseline="0" dirty="0">
              <a:latin typeface="HelveticaNeueLT Pro 55 Roman" panose="020B0604020202020204" pitchFamily="34" charset="0"/>
              <a:cs typeface="Arial"/>
            </a:endParaRPr>
          </a:p>
          <a:p>
            <a:pPr marL="0">
              <a:lnSpc>
                <a:spcPts val="1000"/>
              </a:lnSpc>
              <a:spcBef>
                <a:spcPts val="0"/>
              </a:spcBef>
            </a:pPr>
            <a:r>
              <a:rPr sz="750" spc="0" baseline="0" dirty="0">
                <a:solidFill>
                  <a:srgbClr val="333333"/>
                </a:solidFill>
                <a:latin typeface="HelveticaNeueLT Pro 55 Roman" panose="020B0604020202020204" pitchFamily="34" charset="0"/>
                <a:cs typeface="Arial"/>
              </a:rPr>
              <a:t>The British Red Cross Society is a charity registered in England and Wales (220949) and Scotland (SCO37738).</a:t>
            </a:r>
            <a:endParaRPr sz="750" spc="0" baseline="0" dirty="0">
              <a:latin typeface="HelveticaNeueLT Pro 55 Roman" panose="020B0604020202020204" pitchFamily="34" charset="0"/>
              <a:cs typeface="Arial"/>
            </a:endParaRPr>
          </a:p>
        </p:txBody>
      </p:sp>
      <p:pic>
        <p:nvPicPr>
          <p:cNvPr id="7" name="Graphic 6">
            <a:extLst>
              <a:ext uri="{FF2B5EF4-FFF2-40B4-BE49-F238E27FC236}">
                <a16:creationId xmlns:a16="http://schemas.microsoft.com/office/drawing/2014/main" id="{F9D913F4-A157-4D09-8F2E-1B787AD2875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84175" y="6018533"/>
            <a:ext cx="565874" cy="691624"/>
          </a:xfrm>
          <a:prstGeom prst="rect">
            <a:avLst/>
          </a:prstGeom>
        </p:spPr>
      </p:pic>
    </p:spTree>
    <p:extLst>
      <p:ext uri="{BB962C8B-B14F-4D97-AF65-F5344CB8AC3E}">
        <p14:creationId xmlns:p14="http://schemas.microsoft.com/office/powerpoint/2010/main" val="220001142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18" name="Title 17">
            <a:extLst>
              <a:ext uri="{FF2B5EF4-FFF2-40B4-BE49-F238E27FC236}">
                <a16:creationId xmlns:a16="http://schemas.microsoft.com/office/drawing/2014/main" id="{487C321F-FBB6-42E9-8664-F54F5E12755F}"/>
              </a:ext>
            </a:extLst>
          </p:cNvPr>
          <p:cNvSpPr>
            <a:spLocks noGrp="1"/>
          </p:cNvSpPr>
          <p:nvPr>
            <p:ph type="title"/>
          </p:nvPr>
        </p:nvSpPr>
        <p:spPr/>
        <p:txBody>
          <a:bodyPr/>
          <a:lstStyle/>
          <a:p>
            <a:r>
              <a:rPr lang="en-US"/>
              <a:t>Click to edit Master title style</a:t>
            </a:r>
            <a:endParaRPr lang="en-GB"/>
          </a:p>
        </p:txBody>
      </p:sp>
      <p:sp>
        <p:nvSpPr>
          <p:cNvPr id="19" name="Date Placeholder 18">
            <a:extLst>
              <a:ext uri="{FF2B5EF4-FFF2-40B4-BE49-F238E27FC236}">
                <a16:creationId xmlns:a16="http://schemas.microsoft.com/office/drawing/2014/main" id="{43B823B2-E7E8-4020-982B-09237B6038DE}"/>
              </a:ext>
            </a:extLst>
          </p:cNvPr>
          <p:cNvSpPr>
            <a:spLocks noGrp="1"/>
          </p:cNvSpPr>
          <p:nvPr>
            <p:ph type="dt" sz="half" idx="10"/>
          </p:nvPr>
        </p:nvSpPr>
        <p:spPr/>
        <p:txBody>
          <a:bodyPr/>
          <a:lstStyle/>
          <a:p>
            <a:endParaRPr lang="en-GB" dirty="0"/>
          </a:p>
        </p:txBody>
      </p:sp>
      <p:sp>
        <p:nvSpPr>
          <p:cNvPr id="20" name="Footer Placeholder 19">
            <a:extLst>
              <a:ext uri="{FF2B5EF4-FFF2-40B4-BE49-F238E27FC236}">
                <a16:creationId xmlns:a16="http://schemas.microsoft.com/office/drawing/2014/main" id="{133E9DF7-E566-4EDE-A439-55D40FBCF939}"/>
              </a:ext>
            </a:extLst>
          </p:cNvPr>
          <p:cNvSpPr>
            <a:spLocks noGrp="1"/>
          </p:cNvSpPr>
          <p:nvPr>
            <p:ph type="ftr" sz="quarter" idx="11"/>
          </p:nvPr>
        </p:nvSpPr>
        <p:spPr/>
        <p:txBody>
          <a:bodyPr/>
          <a:lstStyle/>
          <a:p>
            <a:r>
              <a:rPr lang="en-GB"/>
              <a:t>Footer text</a:t>
            </a:r>
            <a:endParaRPr lang="en-GB" dirty="0"/>
          </a:p>
        </p:txBody>
      </p:sp>
      <p:sp>
        <p:nvSpPr>
          <p:cNvPr id="21" name="Slide Number Placeholder 20">
            <a:extLst>
              <a:ext uri="{FF2B5EF4-FFF2-40B4-BE49-F238E27FC236}">
                <a16:creationId xmlns:a16="http://schemas.microsoft.com/office/drawing/2014/main" id="{EC704E8A-65C4-4B4F-BB59-DC16385D4467}"/>
              </a:ext>
            </a:extLst>
          </p:cNvPr>
          <p:cNvSpPr>
            <a:spLocks noGrp="1"/>
          </p:cNvSpPr>
          <p:nvPr>
            <p:ph type="sldNum" sz="quarter" idx="12"/>
          </p:nvPr>
        </p:nvSpPr>
        <p:spPr/>
        <p:txBody>
          <a:bodyPr/>
          <a:lstStyle/>
          <a:p>
            <a:fld id="{89C05411-F5C4-44D6-90F3-776F91935555}" type="slidenum">
              <a:rPr lang="en-GB" smtClean="0"/>
              <a:pPr/>
              <a:t>‹#›</a:t>
            </a:fld>
            <a:endParaRPr lang="en-GB" dirty="0"/>
          </a:p>
        </p:txBody>
      </p:sp>
      <p:sp>
        <p:nvSpPr>
          <p:cNvPr id="23" name="Media Placeholder 22">
            <a:extLst>
              <a:ext uri="{FF2B5EF4-FFF2-40B4-BE49-F238E27FC236}">
                <a16:creationId xmlns:a16="http://schemas.microsoft.com/office/drawing/2014/main" id="{2795416A-107D-42E6-9D2D-E6CEDF8F58A7}"/>
              </a:ext>
            </a:extLst>
          </p:cNvPr>
          <p:cNvSpPr>
            <a:spLocks noGrp="1"/>
          </p:cNvSpPr>
          <p:nvPr>
            <p:ph type="media" sz="quarter" idx="13"/>
          </p:nvPr>
        </p:nvSpPr>
        <p:spPr>
          <a:xfrm>
            <a:off x="2332014" y="1794046"/>
            <a:ext cx="7542239" cy="4236707"/>
          </a:xfrm>
        </p:spPr>
        <p:txBody>
          <a:bodyPr>
            <a:noAutofit/>
          </a:bodyPr>
          <a:lstStyle>
            <a:lvl1pPr algn="ctr">
              <a:defRPr/>
            </a:lvl1pPr>
          </a:lstStyle>
          <a:p>
            <a:r>
              <a:rPr lang="en-US"/>
              <a:t>Click icon to add media</a:t>
            </a:r>
            <a:endParaRPr lang="en-GB" dirty="0"/>
          </a:p>
        </p:txBody>
      </p:sp>
    </p:spTree>
    <p:extLst>
      <p:ext uri="{BB962C8B-B14F-4D97-AF65-F5344CB8AC3E}">
        <p14:creationId xmlns:p14="http://schemas.microsoft.com/office/powerpoint/2010/main" val="36683540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384174" y="363806"/>
            <a:ext cx="11422063" cy="514431"/>
          </a:xfrm>
          <a:prstGeom prst="rect">
            <a:avLst/>
          </a:prstGeom>
        </p:spPr>
        <p:txBody>
          <a:bodyPr wrap="square" lIns="0" tIns="0" rIns="0" bIns="0">
            <a:noAutofit/>
          </a:bodyPr>
          <a:lstStyle>
            <a:lvl1pPr>
              <a:defRPr/>
            </a:lvl1pPr>
          </a:lstStyle>
          <a:p>
            <a:endParaRPr dirty="0"/>
          </a:p>
        </p:txBody>
      </p:sp>
      <p:sp>
        <p:nvSpPr>
          <p:cNvPr id="3" name="Holder 3"/>
          <p:cNvSpPr>
            <a:spLocks noGrp="1"/>
          </p:cNvSpPr>
          <p:nvPr>
            <p:ph type="body" idx="1"/>
          </p:nvPr>
        </p:nvSpPr>
        <p:spPr>
          <a:xfrm>
            <a:off x="2320924" y="1577341"/>
            <a:ext cx="9485314" cy="1851659"/>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a:xfrm>
            <a:off x="370205" y="6514200"/>
            <a:ext cx="7559358" cy="138498"/>
          </a:xfrm>
          <a:prstGeom prst="rect">
            <a:avLst/>
          </a:prstGeom>
        </p:spPr>
        <p:txBody>
          <a:bodyPr wrap="square" lIns="0" tIns="0" rIns="0" bIns="0">
            <a:spAutoFit/>
          </a:bodyPr>
          <a:lstStyle>
            <a:lvl1pPr algn="l">
              <a:defRPr lang="en-GB" sz="900" b="1" kern="1200" spc="0" baseline="0" dirty="0">
                <a:solidFill>
                  <a:schemeClr val="tx1"/>
                </a:solidFill>
                <a:latin typeface="Arial"/>
                <a:ea typeface="+mn-ea"/>
                <a:cs typeface="Arial"/>
              </a:defRPr>
            </a:lvl1pPr>
          </a:lstStyle>
          <a:p>
            <a:r>
              <a:rPr lang="en-GB"/>
              <a:t>Footer text</a:t>
            </a:r>
            <a:endParaRPr lang="en-GB" dirty="0"/>
          </a:p>
        </p:txBody>
      </p:sp>
      <p:sp>
        <p:nvSpPr>
          <p:cNvPr id="5" name="Holder 5"/>
          <p:cNvSpPr>
            <a:spLocks noGrp="1"/>
          </p:cNvSpPr>
          <p:nvPr>
            <p:ph type="dt" sz="half" idx="6"/>
          </p:nvPr>
        </p:nvSpPr>
        <p:spPr>
          <a:xfrm>
            <a:off x="8134353" y="6514201"/>
            <a:ext cx="1731960" cy="138498"/>
          </a:xfrm>
          <a:prstGeom prst="rect">
            <a:avLst/>
          </a:prstGeom>
        </p:spPr>
        <p:txBody>
          <a:bodyPr wrap="square" lIns="0" tIns="0" rIns="0" bIns="0">
            <a:spAutoFit/>
          </a:bodyPr>
          <a:lstStyle>
            <a:lvl1pPr algn="l">
              <a:defRPr lang="en-US" sz="900" b="1" kern="1200" spc="0" baseline="0" smtClean="0">
                <a:solidFill>
                  <a:schemeClr val="tx1"/>
                </a:solidFill>
                <a:latin typeface="Arial"/>
                <a:ea typeface="+mn-ea"/>
                <a:cs typeface="Arial"/>
              </a:defRPr>
            </a:lvl1pPr>
          </a:lstStyle>
          <a:p>
            <a:endParaRPr lang="en-GB" dirty="0"/>
          </a:p>
        </p:txBody>
      </p:sp>
      <p:sp>
        <p:nvSpPr>
          <p:cNvPr id="15" name="Slide Number Placeholder 14">
            <a:extLst>
              <a:ext uri="{FF2B5EF4-FFF2-40B4-BE49-F238E27FC236}">
                <a16:creationId xmlns:a16="http://schemas.microsoft.com/office/drawing/2014/main" id="{6B62648B-16FF-48A6-83BA-50BC14487A7E}"/>
              </a:ext>
            </a:extLst>
          </p:cNvPr>
          <p:cNvSpPr>
            <a:spLocks noGrp="1"/>
          </p:cNvSpPr>
          <p:nvPr>
            <p:ph type="sldNum" sz="quarter" idx="4"/>
          </p:nvPr>
        </p:nvSpPr>
        <p:spPr>
          <a:xfrm>
            <a:off x="11263313" y="6514200"/>
            <a:ext cx="542925" cy="138498"/>
          </a:xfrm>
          <a:prstGeom prst="rect">
            <a:avLst/>
          </a:prstGeom>
        </p:spPr>
        <p:txBody>
          <a:bodyPr vert="horz" lIns="0" tIns="0" rIns="0" bIns="0" rtlCol="0" anchor="ctr"/>
          <a:lstStyle>
            <a:lvl1pPr algn="r">
              <a:defRPr lang="en-GB" sz="900" b="1" kern="1200" spc="0" baseline="0" smtClean="0">
                <a:solidFill>
                  <a:schemeClr val="tx1"/>
                </a:solidFill>
                <a:latin typeface="Arial"/>
                <a:ea typeface="+mn-ea"/>
                <a:cs typeface="Arial"/>
              </a:defRPr>
            </a:lvl1pPr>
          </a:lstStyle>
          <a:p>
            <a:fld id="{89C05411-F5C4-44D6-90F3-776F91935555}" type="slidenum">
              <a:rPr lang="en-GB" smtClean="0"/>
              <a:pPr/>
              <a:t>‹#›</a:t>
            </a:fld>
            <a:endParaRPr lang="en-GB" dirty="0"/>
          </a:p>
        </p:txBody>
      </p:sp>
    </p:spTree>
    <p:extLst>
      <p:ext uri="{BB962C8B-B14F-4D97-AF65-F5344CB8AC3E}">
        <p14:creationId xmlns:p14="http://schemas.microsoft.com/office/powerpoint/2010/main" val="3732126036"/>
      </p:ext>
    </p:extLst>
  </p:cSld>
  <p:clrMap bg1="lt1" tx1="dk1" bg2="lt2" tx2="dk2" accent1="accent1" accent2="accent2" accent3="accent3" accent4="accent4" accent5="accent5" accent6="accent6" hlink="hlink" folHlink="folHlink"/>
  <p:sldLayoutIdLst>
    <p:sldLayoutId id="2147483667" r:id="rId1"/>
    <p:sldLayoutId id="2147483700" r:id="rId2"/>
    <p:sldLayoutId id="2147483678" r:id="rId3"/>
    <p:sldLayoutId id="2147483677" r:id="rId4"/>
    <p:sldLayoutId id="2147483676" r:id="rId5"/>
    <p:sldLayoutId id="2147483681" r:id="rId6"/>
    <p:sldLayoutId id="2147483682" r:id="rId7"/>
    <p:sldLayoutId id="2147483684" r:id="rId8"/>
    <p:sldLayoutId id="2147483686" r:id="rId9"/>
    <p:sldLayoutId id="2147483688" r:id="rId10"/>
    <p:sldLayoutId id="2147483689" r:id="rId11"/>
    <p:sldLayoutId id="2147483690" r:id="rId12"/>
    <p:sldLayoutId id="2147483687" r:id="rId13"/>
    <p:sldLayoutId id="2147483691" r:id="rId14"/>
    <p:sldLayoutId id="2147483692" r:id="rId15"/>
    <p:sldLayoutId id="2147483693" r:id="rId16"/>
    <p:sldLayoutId id="2147483694" r:id="rId17"/>
    <p:sldLayoutId id="2147483685" r:id="rId18"/>
    <p:sldLayoutId id="2147483703" r:id="rId19"/>
    <p:sldLayoutId id="2147483699" r:id="rId20"/>
    <p:sldLayoutId id="2147483671" r:id="rId21"/>
  </p:sldLayoutIdLst>
  <p:hf hdr="0" dt="0"/>
  <p:txStyles>
    <p:titleStyle>
      <a:lvl1pPr eaLnBrk="1" hangingPunct="1">
        <a:defRPr lang="en-GB" sz="1400" b="1" kern="1200" spc="4" dirty="0">
          <a:solidFill>
            <a:schemeClr val="tx1"/>
          </a:solidFill>
          <a:latin typeface="+mj-lt"/>
          <a:ea typeface="+mn-ea"/>
          <a:cs typeface="Arial"/>
        </a:defRPr>
      </a:lvl1pPr>
    </p:titleStyle>
    <p:bodyStyle>
      <a:lvl1pPr marL="0" eaLnBrk="1" hangingPunct="1">
        <a:defRPr>
          <a:latin typeface="+mn-lt"/>
          <a:ea typeface="+mn-ea"/>
          <a:cs typeface="+mn-cs"/>
        </a:defRPr>
      </a:lvl1pPr>
      <a:lvl2pPr marL="414601" eaLnBrk="1" hangingPunct="1">
        <a:defRPr>
          <a:latin typeface="+mn-lt"/>
          <a:ea typeface="+mn-ea"/>
          <a:cs typeface="+mn-cs"/>
        </a:defRPr>
      </a:lvl2pPr>
      <a:lvl3pPr marL="829201" eaLnBrk="1" hangingPunct="1">
        <a:defRPr>
          <a:latin typeface="+mn-lt"/>
          <a:ea typeface="+mn-ea"/>
          <a:cs typeface="+mn-cs"/>
        </a:defRPr>
      </a:lvl3pPr>
      <a:lvl4pPr marL="1243802" eaLnBrk="1" hangingPunct="1">
        <a:defRPr>
          <a:latin typeface="+mn-lt"/>
          <a:ea typeface="+mn-ea"/>
          <a:cs typeface="+mn-cs"/>
        </a:defRPr>
      </a:lvl4pPr>
      <a:lvl5pPr marL="1658402" eaLnBrk="1" hangingPunct="1">
        <a:defRPr>
          <a:latin typeface="+mn-lt"/>
          <a:ea typeface="+mn-ea"/>
          <a:cs typeface="+mn-cs"/>
        </a:defRPr>
      </a:lvl5pPr>
      <a:lvl6pPr marL="2073002" eaLnBrk="1" hangingPunct="1">
        <a:defRPr>
          <a:latin typeface="+mn-lt"/>
          <a:ea typeface="+mn-ea"/>
          <a:cs typeface="+mn-cs"/>
        </a:defRPr>
      </a:lvl6pPr>
      <a:lvl7pPr marL="2487602" eaLnBrk="1" hangingPunct="1">
        <a:defRPr>
          <a:latin typeface="+mn-lt"/>
          <a:ea typeface="+mn-ea"/>
          <a:cs typeface="+mn-cs"/>
        </a:defRPr>
      </a:lvl7pPr>
      <a:lvl8pPr marL="2902203" eaLnBrk="1" hangingPunct="1">
        <a:defRPr>
          <a:latin typeface="+mn-lt"/>
          <a:ea typeface="+mn-ea"/>
          <a:cs typeface="+mn-cs"/>
        </a:defRPr>
      </a:lvl8pPr>
      <a:lvl9pPr marL="3316803" eaLnBrk="1" hangingPunct="1">
        <a:defRPr>
          <a:latin typeface="+mn-lt"/>
          <a:ea typeface="+mn-ea"/>
          <a:cs typeface="+mn-cs"/>
        </a:defRPr>
      </a:lvl9pPr>
    </p:bodyStyle>
    <p:otherStyle>
      <a:lvl1pPr marL="0" eaLnBrk="1" hangingPunct="1">
        <a:defRPr>
          <a:latin typeface="+mn-lt"/>
          <a:ea typeface="+mn-ea"/>
          <a:cs typeface="+mn-cs"/>
        </a:defRPr>
      </a:lvl1pPr>
      <a:lvl2pPr marL="414601" eaLnBrk="1" hangingPunct="1">
        <a:defRPr>
          <a:latin typeface="+mn-lt"/>
          <a:ea typeface="+mn-ea"/>
          <a:cs typeface="+mn-cs"/>
        </a:defRPr>
      </a:lvl2pPr>
      <a:lvl3pPr marL="829201" eaLnBrk="1" hangingPunct="1">
        <a:defRPr>
          <a:latin typeface="+mn-lt"/>
          <a:ea typeface="+mn-ea"/>
          <a:cs typeface="+mn-cs"/>
        </a:defRPr>
      </a:lvl3pPr>
      <a:lvl4pPr marL="1243802" eaLnBrk="1" hangingPunct="1">
        <a:defRPr>
          <a:latin typeface="+mn-lt"/>
          <a:ea typeface="+mn-ea"/>
          <a:cs typeface="+mn-cs"/>
        </a:defRPr>
      </a:lvl4pPr>
      <a:lvl5pPr marL="1658402" eaLnBrk="1" hangingPunct="1">
        <a:defRPr>
          <a:latin typeface="+mn-lt"/>
          <a:ea typeface="+mn-ea"/>
          <a:cs typeface="+mn-cs"/>
        </a:defRPr>
      </a:lvl5pPr>
      <a:lvl6pPr marL="2073002" eaLnBrk="1" hangingPunct="1">
        <a:defRPr>
          <a:latin typeface="+mn-lt"/>
          <a:ea typeface="+mn-ea"/>
          <a:cs typeface="+mn-cs"/>
        </a:defRPr>
      </a:lvl6pPr>
      <a:lvl7pPr marL="2487602" eaLnBrk="1" hangingPunct="1">
        <a:defRPr>
          <a:latin typeface="+mn-lt"/>
          <a:ea typeface="+mn-ea"/>
          <a:cs typeface="+mn-cs"/>
        </a:defRPr>
      </a:lvl7pPr>
      <a:lvl8pPr marL="2902203" eaLnBrk="1" hangingPunct="1">
        <a:defRPr>
          <a:latin typeface="+mn-lt"/>
          <a:ea typeface="+mn-ea"/>
          <a:cs typeface="+mn-cs"/>
        </a:defRPr>
      </a:lvl8pPr>
      <a:lvl9pPr marL="3316803" eaLnBrk="1" hangingPunct="1">
        <a:defRPr>
          <a:latin typeface="+mn-lt"/>
          <a:ea typeface="+mn-ea"/>
          <a:cs typeface="+mn-cs"/>
        </a:defRPr>
      </a:lvl9pPr>
    </p:otherStyle>
  </p:txStyles>
  <p:extLst>
    <p:ext uri="{27BBF7A9-308A-43DC-89C8-2F10F3537804}">
      <p15:sldGuideLst xmlns:p15="http://schemas.microsoft.com/office/powerpoint/2012/main">
        <p15:guide id="1" orient="horz" pos="243" userDrawn="1">
          <p15:clr>
            <a:srgbClr val="F26B43"/>
          </p15:clr>
        </p15:guide>
        <p15:guide id="2" orient="horz" pos="4077" userDrawn="1">
          <p15:clr>
            <a:srgbClr val="F26B43"/>
          </p15:clr>
        </p15:guide>
        <p15:guide id="3" pos="242" userDrawn="1">
          <p15:clr>
            <a:srgbClr val="F26B43"/>
          </p15:clr>
        </p15:guide>
        <p15:guide id="4" pos="1337" userDrawn="1">
          <p15:clr>
            <a:srgbClr val="F26B43"/>
          </p15:clr>
        </p15:guide>
        <p15:guide id="5" pos="1462" userDrawn="1">
          <p15:clr>
            <a:srgbClr val="F26B43"/>
          </p15:clr>
        </p15:guide>
        <p15:guide id="6" pos="2556" userDrawn="1">
          <p15:clr>
            <a:srgbClr val="F26B43"/>
          </p15:clr>
        </p15:guide>
        <p15:guide id="7" pos="2681" userDrawn="1">
          <p15:clr>
            <a:srgbClr val="F26B43"/>
          </p15:clr>
        </p15:guide>
        <p15:guide id="8" pos="3776" userDrawn="1">
          <p15:clr>
            <a:srgbClr val="F26B43"/>
          </p15:clr>
        </p15:guide>
        <p15:guide id="9" pos="3901" userDrawn="1">
          <p15:clr>
            <a:srgbClr val="F26B43"/>
          </p15:clr>
        </p15:guide>
        <p15:guide id="10" pos="4995" userDrawn="1">
          <p15:clr>
            <a:srgbClr val="F26B43"/>
          </p15:clr>
        </p15:guide>
        <p15:guide id="11" pos="5120" userDrawn="1">
          <p15:clr>
            <a:srgbClr val="F26B43"/>
          </p15:clr>
        </p15:guide>
        <p15:guide id="12" pos="6215" userDrawn="1">
          <p15:clr>
            <a:srgbClr val="F26B43"/>
          </p15:clr>
        </p15:guide>
        <p15:guide id="13" pos="6343" userDrawn="1">
          <p15:clr>
            <a:srgbClr val="F26B43"/>
          </p15:clr>
        </p15:guide>
        <p15:guide id="14" pos="7437" userDrawn="1">
          <p15:clr>
            <a:srgbClr val="F26B43"/>
          </p15:clr>
        </p15:guide>
        <p15:guide id="15" orient="horz" pos="2160" userDrawn="1">
          <p15:clr>
            <a:srgbClr val="5ACBF0"/>
          </p15:clr>
        </p15:guide>
        <p15:guide id="16" pos="3840" userDrawn="1">
          <p15:clr>
            <a:srgbClr val="5ACBF0"/>
          </p15:clr>
        </p15:guide>
        <p15:guide id="17" orient="horz" pos="3692" userDrawn="1">
          <p15:clr>
            <a:srgbClr val="547EBF"/>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4.xml"/><Relationship Id="rId4" Type="http://schemas.openxmlformats.org/officeDocument/2006/relationships/image" Target="../media/image9.svg"/></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5.xml"/><Relationship Id="rId4" Type="http://schemas.openxmlformats.org/officeDocument/2006/relationships/image" Target="../media/image11.svg"/></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6.xml"/><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18.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svg"/></Relationships>
</file>

<file path=ppt/slides/_rels/slide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7.xml"/><Relationship Id="rId1" Type="http://schemas.openxmlformats.org/officeDocument/2006/relationships/slideLayout" Target="../slideLayouts/slideLayout18.xml"/><Relationship Id="rId6" Type="http://schemas.openxmlformats.org/officeDocument/2006/relationships/image" Target="../media/image20.png"/><Relationship Id="rId5" Type="http://schemas.openxmlformats.org/officeDocument/2006/relationships/image" Target="../media/image16.svg"/><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8.xml"/><Relationship Id="rId1" Type="http://schemas.openxmlformats.org/officeDocument/2006/relationships/slideLayout" Target="../slideLayouts/slideLayout18.xml"/><Relationship Id="rId6" Type="http://schemas.openxmlformats.org/officeDocument/2006/relationships/image" Target="../media/image20.png"/><Relationship Id="rId5" Type="http://schemas.openxmlformats.org/officeDocument/2006/relationships/image" Target="../media/image24.png"/><Relationship Id="rId4" Type="http://schemas.openxmlformats.org/officeDocument/2006/relationships/image" Target="../media/image23.svg"/></Relationships>
</file>

<file path=ppt/slides/_rels/slide9.xml.rels><?xml version="1.0" encoding="UTF-8" standalone="yes"?>
<Relationships xmlns="http://schemas.openxmlformats.org/package/2006/relationships"><Relationship Id="rId3" Type="http://schemas.openxmlformats.org/officeDocument/2006/relationships/hyperlink" Target="https://vimeo.com/370312849/4b73263aa0" TargetMode="External"/><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25.jpeg"/></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14.sv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AC8236-66ED-4BC1-A2C2-3DE4DA1C3903}"/>
              </a:ext>
            </a:extLst>
          </p:cNvPr>
          <p:cNvSpPr>
            <a:spLocks noGrp="1"/>
          </p:cNvSpPr>
          <p:nvPr>
            <p:ph type="ctrTitle"/>
          </p:nvPr>
        </p:nvSpPr>
        <p:spPr/>
        <p:txBody>
          <a:bodyPr/>
          <a:lstStyle/>
          <a:p>
            <a:r>
              <a:rPr lang="en-GB" sz="7200" dirty="0"/>
              <a:t>What do kindness and coping mean?</a:t>
            </a:r>
            <a:endParaRPr lang="en-GB" sz="7200" dirty="0">
              <a:solidFill>
                <a:schemeClr val="tx2"/>
              </a:solidFill>
            </a:endParaRPr>
          </a:p>
        </p:txBody>
      </p:sp>
      <p:sp>
        <p:nvSpPr>
          <p:cNvPr id="3" name="Subtitle 2">
            <a:extLst>
              <a:ext uri="{FF2B5EF4-FFF2-40B4-BE49-F238E27FC236}">
                <a16:creationId xmlns:a16="http://schemas.microsoft.com/office/drawing/2014/main" id="{AFAAED71-405E-403E-91C2-DFAF88790B0D}"/>
              </a:ext>
            </a:extLst>
          </p:cNvPr>
          <p:cNvSpPr>
            <a:spLocks noGrp="1"/>
          </p:cNvSpPr>
          <p:nvPr>
            <p:ph type="subTitle" idx="4"/>
          </p:nvPr>
        </p:nvSpPr>
        <p:spPr>
          <a:xfrm>
            <a:off x="384174" y="4077072"/>
            <a:ext cx="5622925" cy="766948"/>
          </a:xfrm>
        </p:spPr>
        <p:txBody>
          <a:bodyPr/>
          <a:lstStyle/>
          <a:p>
            <a:r>
              <a:rPr lang="en-US" dirty="0"/>
              <a:t>Kindness and coping</a:t>
            </a:r>
          </a:p>
          <a:p>
            <a:r>
              <a:rPr lang="en-US" dirty="0"/>
              <a:t>Learn</a:t>
            </a:r>
            <a:br>
              <a:rPr lang="en-US" dirty="0"/>
            </a:br>
            <a:endParaRPr lang="en-US" dirty="0"/>
          </a:p>
          <a:p>
            <a:endParaRPr lang="en-GB" dirty="0"/>
          </a:p>
        </p:txBody>
      </p:sp>
      <p:sp>
        <p:nvSpPr>
          <p:cNvPr id="10" name="Title 9">
            <a:extLst>
              <a:ext uri="{FF2B5EF4-FFF2-40B4-BE49-F238E27FC236}">
                <a16:creationId xmlns:a16="http://schemas.microsoft.com/office/drawing/2014/main" id="{A6CE9568-7AFB-47EC-813D-88DDF1D8C2C7}"/>
              </a:ext>
            </a:extLst>
          </p:cNvPr>
          <p:cNvSpPr txBox="1">
            <a:spLocks/>
          </p:cNvSpPr>
          <p:nvPr/>
        </p:nvSpPr>
        <p:spPr>
          <a:xfrm>
            <a:off x="384174" y="363806"/>
            <a:ext cx="11422063" cy="514431"/>
          </a:xfrm>
          <a:prstGeom prst="rect">
            <a:avLst/>
          </a:prstGeom>
        </p:spPr>
        <p:txBody>
          <a:bodyPr wrap="square" lIns="0" tIns="0" rIns="0" bIns="0">
            <a:noAutofit/>
          </a:bodyPr>
          <a:lstStyle>
            <a:lvl1pPr eaLnBrk="1" hangingPunct="1">
              <a:defRPr lang="en-GB" sz="8250" b="1" kern="1200" spc="0" baseline="0" dirty="0">
                <a:solidFill>
                  <a:sysClr val="windowText" lastClr="000000"/>
                </a:solidFill>
                <a:latin typeface="HelveticaNeueLT Pro 65 Md" panose="020B0804020202020204" pitchFamily="34" charset="0"/>
                <a:ea typeface="+mj-ea"/>
                <a:cs typeface="+mj-cs"/>
              </a:defRPr>
            </a:lvl1pPr>
          </a:lstStyle>
          <a:p>
            <a:pPr defTabSz="914400"/>
            <a:r>
              <a:rPr lang="en-GB" sz="1400" dirty="0"/>
              <a:t>Kindness and coping</a:t>
            </a:r>
            <a:br>
              <a:rPr lang="en-GB" sz="1400" dirty="0"/>
            </a:br>
            <a:r>
              <a:rPr lang="en-GB" sz="1400" dirty="0"/>
              <a:t>Learn activity</a:t>
            </a:r>
            <a:endParaRPr lang="en-GB" sz="1400" dirty="0">
              <a:latin typeface="+mn-lt"/>
            </a:endParaRPr>
          </a:p>
        </p:txBody>
      </p:sp>
      <p:pic>
        <p:nvPicPr>
          <p:cNvPr id="21" name="Graphic 20">
            <a:extLst>
              <a:ext uri="{FF2B5EF4-FFF2-40B4-BE49-F238E27FC236}">
                <a16:creationId xmlns:a16="http://schemas.microsoft.com/office/drawing/2014/main" id="{C2D3CF46-E34E-42B9-859D-5F1990C09F3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400256" y="3429000"/>
            <a:ext cx="2266196" cy="2273148"/>
          </a:xfrm>
          <a:prstGeom prst="rect">
            <a:avLst/>
          </a:prstGeom>
        </p:spPr>
      </p:pic>
    </p:spTree>
    <p:extLst>
      <p:ext uri="{BB962C8B-B14F-4D97-AF65-F5344CB8AC3E}">
        <p14:creationId xmlns:p14="http://schemas.microsoft.com/office/powerpoint/2010/main" val="17930535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object 5">
            <a:extLst>
              <a:ext uri="{FF2B5EF4-FFF2-40B4-BE49-F238E27FC236}">
                <a16:creationId xmlns:a16="http://schemas.microsoft.com/office/drawing/2014/main" id="{07F2FCE4-0BF1-4242-9F57-9FC38C64028D}"/>
              </a:ext>
            </a:extLst>
          </p:cNvPr>
          <p:cNvSpPr/>
          <p:nvPr/>
        </p:nvSpPr>
        <p:spPr>
          <a:xfrm>
            <a:off x="3863752" y="4869160"/>
            <a:ext cx="6253741" cy="1440160"/>
          </a:xfrm>
          <a:prstGeom prst="roundRect">
            <a:avLst>
              <a:gd name="adj" fmla="val 8018"/>
            </a:avLst>
          </a:prstGeom>
          <a:solidFill>
            <a:srgbClr val="F1B13B"/>
          </a:solidFill>
          <a:ln>
            <a:noFill/>
          </a:ln>
        </p:spPr>
        <p:style>
          <a:lnRef idx="2">
            <a:schemeClr val="dk1"/>
          </a:lnRef>
          <a:fillRef idx="1">
            <a:schemeClr val="lt1"/>
          </a:fillRef>
          <a:effectRef idx="0">
            <a:schemeClr val="dk1"/>
          </a:effectRef>
          <a:fontRef idx="minor">
            <a:schemeClr val="dk1"/>
          </a:fontRef>
        </p:style>
        <p:txBody>
          <a:bodyPr wrap="square" lIns="108000" tIns="108000" rIns="108000" bIns="108000" rtlCol="0"/>
          <a:lstStyle/>
          <a:p>
            <a:pPr>
              <a:lnSpc>
                <a:spcPts val="1400"/>
              </a:lnSpc>
            </a:pPr>
            <a:endParaRPr lang="en-GB" sz="1100" dirty="0">
              <a:latin typeface="HelveticaNeueLT Pro 55 Roman" panose="020B0604020202020204" pitchFamily="34" charset="0"/>
            </a:endParaRPr>
          </a:p>
        </p:txBody>
      </p:sp>
      <p:sp>
        <p:nvSpPr>
          <p:cNvPr id="2" name="Title 1">
            <a:extLst>
              <a:ext uri="{FF2B5EF4-FFF2-40B4-BE49-F238E27FC236}">
                <a16:creationId xmlns:a16="http://schemas.microsoft.com/office/drawing/2014/main" id="{2DAC8236-66ED-4BC1-A2C2-3DE4DA1C3903}"/>
              </a:ext>
            </a:extLst>
          </p:cNvPr>
          <p:cNvSpPr>
            <a:spLocks noGrp="1"/>
          </p:cNvSpPr>
          <p:nvPr>
            <p:ph type="ctrTitle"/>
          </p:nvPr>
        </p:nvSpPr>
        <p:spPr>
          <a:xfrm>
            <a:off x="418394" y="1361830"/>
            <a:ext cx="9561138" cy="1279196"/>
          </a:xfrm>
        </p:spPr>
        <p:txBody>
          <a:bodyPr/>
          <a:lstStyle/>
          <a:p>
            <a:r>
              <a:rPr lang="en-GB" dirty="0"/>
              <a:t>Kindness</a:t>
            </a:r>
            <a:r>
              <a:rPr lang="en-GB" dirty="0">
                <a:solidFill>
                  <a:schemeClr val="tx2"/>
                </a:solidFill>
              </a:rPr>
              <a:t>.</a:t>
            </a:r>
          </a:p>
        </p:txBody>
      </p:sp>
      <p:sp>
        <p:nvSpPr>
          <p:cNvPr id="3" name="Subtitle 2">
            <a:extLst>
              <a:ext uri="{FF2B5EF4-FFF2-40B4-BE49-F238E27FC236}">
                <a16:creationId xmlns:a16="http://schemas.microsoft.com/office/drawing/2014/main" id="{AFAAED71-405E-403E-91C2-DFAF88790B0D}"/>
              </a:ext>
            </a:extLst>
          </p:cNvPr>
          <p:cNvSpPr>
            <a:spLocks noGrp="1"/>
          </p:cNvSpPr>
          <p:nvPr>
            <p:ph type="subTitle" idx="4"/>
          </p:nvPr>
        </p:nvSpPr>
        <p:spPr>
          <a:xfrm>
            <a:off x="3967650" y="5013176"/>
            <a:ext cx="5622925" cy="766948"/>
          </a:xfrm>
        </p:spPr>
        <p:txBody>
          <a:bodyPr/>
          <a:lstStyle/>
          <a:p>
            <a:pPr lvl="0"/>
            <a:r>
              <a:rPr lang="en-GB" dirty="0"/>
              <a:t>Kindness means: thinking about others and their feelings, and being generous and helpful.</a:t>
            </a:r>
          </a:p>
          <a:p>
            <a:endParaRPr lang="en-GB" dirty="0"/>
          </a:p>
        </p:txBody>
      </p:sp>
      <p:pic>
        <p:nvPicPr>
          <p:cNvPr id="35" name="Graphic 34">
            <a:extLst>
              <a:ext uri="{FF2B5EF4-FFF2-40B4-BE49-F238E27FC236}">
                <a16:creationId xmlns:a16="http://schemas.microsoft.com/office/drawing/2014/main" id="{38706D88-99C5-4174-B528-ABD3E4569589}"/>
              </a:ext>
            </a:extLst>
          </p:cNvPr>
          <p:cNvPicPr>
            <a:picLocks noChangeAspect="1"/>
          </p:cNvPicPr>
          <p:nvPr/>
        </p:nvPicPr>
        <p:blipFill rotWithShape="1">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t="20862"/>
          <a:stretch/>
        </p:blipFill>
        <p:spPr>
          <a:xfrm>
            <a:off x="4223792" y="3106371"/>
            <a:ext cx="2022350" cy="1580015"/>
          </a:xfrm>
          <a:prstGeom prst="rect">
            <a:avLst/>
          </a:prstGeom>
          <a:effectLst>
            <a:outerShdw blurRad="38100" dist="12700" dir="2700000" algn="t" rotWithShape="0">
              <a:prstClr val="black">
                <a:alpha val="30000"/>
              </a:prstClr>
            </a:outerShdw>
          </a:effectLst>
        </p:spPr>
      </p:pic>
      <p:sp>
        <p:nvSpPr>
          <p:cNvPr id="12" name="Title 9">
            <a:extLst>
              <a:ext uri="{FF2B5EF4-FFF2-40B4-BE49-F238E27FC236}">
                <a16:creationId xmlns:a16="http://schemas.microsoft.com/office/drawing/2014/main" id="{96A115A6-0BBF-4710-B6BF-30AA9D734336}"/>
              </a:ext>
            </a:extLst>
          </p:cNvPr>
          <p:cNvSpPr txBox="1">
            <a:spLocks/>
          </p:cNvSpPr>
          <p:nvPr/>
        </p:nvSpPr>
        <p:spPr>
          <a:xfrm>
            <a:off x="384174" y="363806"/>
            <a:ext cx="11422063" cy="514431"/>
          </a:xfrm>
          <a:prstGeom prst="rect">
            <a:avLst/>
          </a:prstGeom>
        </p:spPr>
        <p:txBody>
          <a:bodyPr wrap="square" lIns="0" tIns="0" rIns="0" bIns="0">
            <a:noAutofit/>
          </a:bodyPr>
          <a:lstStyle>
            <a:lvl1pPr eaLnBrk="1" hangingPunct="1">
              <a:defRPr lang="en-GB" sz="8250" b="1" kern="1200" spc="0" baseline="0" dirty="0">
                <a:solidFill>
                  <a:sysClr val="windowText" lastClr="000000"/>
                </a:solidFill>
                <a:latin typeface="HelveticaNeueLT Pro 65 Md" panose="020B0804020202020204" pitchFamily="34" charset="0"/>
                <a:ea typeface="+mj-ea"/>
                <a:cs typeface="+mj-cs"/>
              </a:defRPr>
            </a:lvl1pPr>
          </a:lstStyle>
          <a:p>
            <a:pPr defTabSz="914400"/>
            <a:r>
              <a:rPr lang="en-GB" sz="1400" dirty="0"/>
              <a:t>Kindness and coping</a:t>
            </a:r>
            <a:br>
              <a:rPr lang="en-GB" sz="1400" dirty="0"/>
            </a:br>
            <a:r>
              <a:rPr lang="en-GB" sz="1400" dirty="0"/>
              <a:t>Learn activity</a:t>
            </a:r>
            <a:endParaRPr lang="en-GB" sz="1400" dirty="0">
              <a:latin typeface="+mn-lt"/>
            </a:endParaRPr>
          </a:p>
        </p:txBody>
      </p:sp>
    </p:spTree>
    <p:extLst>
      <p:ext uri="{BB962C8B-B14F-4D97-AF65-F5344CB8AC3E}">
        <p14:creationId xmlns:p14="http://schemas.microsoft.com/office/powerpoint/2010/main" val="25630047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5"/>
                                        </p:tgtEl>
                                      </p:cBhvr>
                                    </p:animEffect>
                                    <p:set>
                                      <p:cBhvr>
                                        <p:cTn id="7" dur="1" fill="hold">
                                          <p:stCondLst>
                                            <p:cond delay="499"/>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5">
            <a:extLst>
              <a:ext uri="{FF2B5EF4-FFF2-40B4-BE49-F238E27FC236}">
                <a16:creationId xmlns:a16="http://schemas.microsoft.com/office/drawing/2014/main" id="{C502347A-D55B-4F88-AA13-4F891FBA8357}"/>
              </a:ext>
            </a:extLst>
          </p:cNvPr>
          <p:cNvSpPr/>
          <p:nvPr/>
        </p:nvSpPr>
        <p:spPr>
          <a:xfrm>
            <a:off x="3958887" y="4045128"/>
            <a:ext cx="6253741" cy="1440160"/>
          </a:xfrm>
          <a:prstGeom prst="roundRect">
            <a:avLst>
              <a:gd name="adj" fmla="val 8018"/>
            </a:avLst>
          </a:prstGeom>
          <a:solidFill>
            <a:srgbClr val="F1B13B"/>
          </a:solidFill>
          <a:ln>
            <a:noFill/>
          </a:ln>
        </p:spPr>
        <p:style>
          <a:lnRef idx="2">
            <a:schemeClr val="dk1"/>
          </a:lnRef>
          <a:fillRef idx="1">
            <a:schemeClr val="lt1"/>
          </a:fillRef>
          <a:effectRef idx="0">
            <a:schemeClr val="dk1"/>
          </a:effectRef>
          <a:fontRef idx="minor">
            <a:schemeClr val="dk1"/>
          </a:fontRef>
        </p:style>
        <p:txBody>
          <a:bodyPr wrap="square" lIns="108000" tIns="108000" rIns="108000" bIns="108000" rtlCol="0"/>
          <a:lstStyle/>
          <a:p>
            <a:pPr>
              <a:lnSpc>
                <a:spcPts val="1400"/>
              </a:lnSpc>
            </a:pPr>
            <a:endParaRPr lang="en-GB" sz="1100" dirty="0">
              <a:latin typeface="HelveticaNeueLT Pro 55 Roman" panose="020B0604020202020204" pitchFamily="34" charset="0"/>
            </a:endParaRPr>
          </a:p>
        </p:txBody>
      </p:sp>
      <p:sp>
        <p:nvSpPr>
          <p:cNvPr id="2" name="Title 1">
            <a:extLst>
              <a:ext uri="{FF2B5EF4-FFF2-40B4-BE49-F238E27FC236}">
                <a16:creationId xmlns:a16="http://schemas.microsoft.com/office/drawing/2014/main" id="{2DAC8236-66ED-4BC1-A2C2-3DE4DA1C3903}"/>
              </a:ext>
            </a:extLst>
          </p:cNvPr>
          <p:cNvSpPr>
            <a:spLocks noGrp="1"/>
          </p:cNvSpPr>
          <p:nvPr>
            <p:ph type="ctrTitle"/>
          </p:nvPr>
        </p:nvSpPr>
        <p:spPr/>
        <p:txBody>
          <a:bodyPr/>
          <a:lstStyle/>
          <a:p>
            <a:r>
              <a:rPr lang="en-GB" dirty="0"/>
              <a:t>Coping</a:t>
            </a:r>
            <a:r>
              <a:rPr lang="en-GB" dirty="0">
                <a:solidFill>
                  <a:schemeClr val="tx2"/>
                </a:solidFill>
              </a:rPr>
              <a:t>.</a:t>
            </a:r>
          </a:p>
        </p:txBody>
      </p:sp>
      <p:sp>
        <p:nvSpPr>
          <p:cNvPr id="3" name="Subtitle 2">
            <a:extLst>
              <a:ext uri="{FF2B5EF4-FFF2-40B4-BE49-F238E27FC236}">
                <a16:creationId xmlns:a16="http://schemas.microsoft.com/office/drawing/2014/main" id="{AFAAED71-405E-403E-91C2-DFAF88790B0D}"/>
              </a:ext>
            </a:extLst>
          </p:cNvPr>
          <p:cNvSpPr>
            <a:spLocks noGrp="1"/>
          </p:cNvSpPr>
          <p:nvPr>
            <p:ph type="subTitle" idx="4"/>
          </p:nvPr>
        </p:nvSpPr>
        <p:spPr>
          <a:xfrm>
            <a:off x="4274296" y="4149080"/>
            <a:ext cx="5622925" cy="766948"/>
          </a:xfrm>
        </p:spPr>
        <p:txBody>
          <a:bodyPr/>
          <a:lstStyle/>
          <a:p>
            <a:pPr lvl="0"/>
            <a:r>
              <a:rPr lang="en-GB" dirty="0"/>
              <a:t>Coping means: when something difficult happens, I can make the best of things.</a:t>
            </a:r>
          </a:p>
          <a:p>
            <a:endParaRPr lang="en-GB" dirty="0"/>
          </a:p>
        </p:txBody>
      </p:sp>
      <p:sp>
        <p:nvSpPr>
          <p:cNvPr id="5" name="Title 9">
            <a:extLst>
              <a:ext uri="{FF2B5EF4-FFF2-40B4-BE49-F238E27FC236}">
                <a16:creationId xmlns:a16="http://schemas.microsoft.com/office/drawing/2014/main" id="{2C2095B2-832B-4905-AE38-A16E1889D177}"/>
              </a:ext>
            </a:extLst>
          </p:cNvPr>
          <p:cNvSpPr txBox="1">
            <a:spLocks/>
          </p:cNvSpPr>
          <p:nvPr/>
        </p:nvSpPr>
        <p:spPr>
          <a:xfrm>
            <a:off x="384174" y="363806"/>
            <a:ext cx="11422063" cy="514431"/>
          </a:xfrm>
          <a:prstGeom prst="rect">
            <a:avLst/>
          </a:prstGeom>
        </p:spPr>
        <p:txBody>
          <a:bodyPr wrap="square" lIns="0" tIns="0" rIns="0" bIns="0">
            <a:noAutofit/>
          </a:bodyPr>
          <a:lstStyle>
            <a:lvl1pPr eaLnBrk="1" hangingPunct="1">
              <a:defRPr lang="en-GB" sz="8250" b="1" kern="1200" spc="0" baseline="0" dirty="0">
                <a:solidFill>
                  <a:sysClr val="windowText" lastClr="000000"/>
                </a:solidFill>
                <a:latin typeface="HelveticaNeueLT Pro 65 Md" panose="020B0804020202020204" pitchFamily="34" charset="0"/>
                <a:ea typeface="+mj-ea"/>
                <a:cs typeface="+mj-cs"/>
              </a:defRPr>
            </a:lvl1pPr>
          </a:lstStyle>
          <a:p>
            <a:pPr defTabSz="914400"/>
            <a:r>
              <a:rPr lang="en-GB" sz="1400" dirty="0"/>
              <a:t>Kindness and coping</a:t>
            </a:r>
            <a:br>
              <a:rPr lang="en-GB" sz="1400" dirty="0"/>
            </a:br>
            <a:r>
              <a:rPr lang="en-GB" sz="1400" dirty="0"/>
              <a:t>Learn activity</a:t>
            </a:r>
            <a:endParaRPr lang="en-GB" sz="1400" dirty="0">
              <a:latin typeface="+mn-lt"/>
            </a:endParaRPr>
          </a:p>
        </p:txBody>
      </p:sp>
      <p:pic>
        <p:nvPicPr>
          <p:cNvPr id="6" name="Picture 5">
            <a:extLst>
              <a:ext uri="{FF2B5EF4-FFF2-40B4-BE49-F238E27FC236}">
                <a16:creationId xmlns:a16="http://schemas.microsoft.com/office/drawing/2014/main" id="{8DC7ED91-47C2-4E5C-BEEE-3AC1BD8D4CF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7144332">
            <a:off x="2340659" y="2886043"/>
            <a:ext cx="1288547" cy="2006563"/>
          </a:xfrm>
          <a:prstGeom prst="rect">
            <a:avLst/>
          </a:prstGeom>
        </p:spPr>
      </p:pic>
    </p:spTree>
    <p:extLst>
      <p:ext uri="{BB962C8B-B14F-4D97-AF65-F5344CB8AC3E}">
        <p14:creationId xmlns:p14="http://schemas.microsoft.com/office/powerpoint/2010/main" val="3005037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8"/>
                                        </p:tgtEl>
                                      </p:cBhvr>
                                    </p:animEffect>
                                    <p:set>
                                      <p:cBhvr>
                                        <p:cTn id="7" dur="1" fill="hold">
                                          <p:stCondLst>
                                            <p:cond delay="4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Graphic 29">
            <a:extLst>
              <a:ext uri="{FF2B5EF4-FFF2-40B4-BE49-F238E27FC236}">
                <a16:creationId xmlns:a16="http://schemas.microsoft.com/office/drawing/2014/main" id="{592E9D5D-0F65-4C01-A893-213B18AAAE6D}"/>
              </a:ext>
            </a:extLst>
          </p:cNvPr>
          <p:cNvSpPr/>
          <p:nvPr/>
        </p:nvSpPr>
        <p:spPr>
          <a:xfrm>
            <a:off x="2207568" y="4399813"/>
            <a:ext cx="8208912" cy="2252885"/>
          </a:xfrm>
          <a:custGeom>
            <a:avLst/>
            <a:gdLst>
              <a:gd name="connsiteX0" fmla="*/ 1251611 w 3656449"/>
              <a:gd name="connsiteY0" fmla="*/ 2572366 h 2590800"/>
              <a:gd name="connsiteX1" fmla="*/ 75974 w 3656449"/>
              <a:gd name="connsiteY1" fmla="*/ 2073760 h 2590800"/>
              <a:gd name="connsiteX2" fmla="*/ 107748 w 3656449"/>
              <a:gd name="connsiteY2" fmla="*/ 790580 h 2590800"/>
              <a:gd name="connsiteX3" fmla="*/ 1236946 w 3656449"/>
              <a:gd name="connsiteY3" fmla="*/ 50003 h 2590800"/>
              <a:gd name="connsiteX4" fmla="*/ 3575998 w 3656449"/>
              <a:gd name="connsiteY4" fmla="*/ 695258 h 2590800"/>
              <a:gd name="connsiteX5" fmla="*/ 3233817 w 3656449"/>
              <a:gd name="connsiteY5" fmla="*/ 2285912 h 2590800"/>
              <a:gd name="connsiteX6" fmla="*/ 1251611 w 3656449"/>
              <a:gd name="connsiteY6" fmla="*/ 2572366 h 2590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656449" h="2590800">
                <a:moveTo>
                  <a:pt x="1251611" y="2572366"/>
                </a:moveTo>
                <a:cubicBezTo>
                  <a:pt x="1251611" y="2572366"/>
                  <a:pt x="288616" y="2741404"/>
                  <a:pt x="75974" y="2073760"/>
                </a:cubicBezTo>
                <a:cubicBezTo>
                  <a:pt x="-136667" y="1406115"/>
                  <a:pt x="171296" y="1377177"/>
                  <a:pt x="107748" y="790580"/>
                </a:cubicBezTo>
                <a:cubicBezTo>
                  <a:pt x="44200" y="203984"/>
                  <a:pt x="371717" y="-133309"/>
                  <a:pt x="1236946" y="50003"/>
                </a:cubicBezTo>
                <a:cubicBezTo>
                  <a:pt x="2102175" y="233314"/>
                  <a:pt x="3488009" y="35338"/>
                  <a:pt x="3575998" y="695258"/>
                </a:cubicBezTo>
                <a:cubicBezTo>
                  <a:pt x="3674742" y="1435641"/>
                  <a:pt x="3812201" y="2031720"/>
                  <a:pt x="3233817" y="2285912"/>
                </a:cubicBezTo>
                <a:cubicBezTo>
                  <a:pt x="2849304" y="2455047"/>
                  <a:pt x="2849304" y="2425717"/>
                  <a:pt x="1251611" y="2572366"/>
                </a:cubicBezTo>
              </a:path>
            </a:pathLst>
          </a:custGeom>
          <a:solidFill>
            <a:srgbClr val="158AC0"/>
          </a:solidFill>
          <a:ln w="9754" cap="flat">
            <a:noFill/>
            <a:prstDash val="solid"/>
            <a:miter/>
          </a:ln>
        </p:spPr>
        <p:txBody>
          <a:bodyPr lIns="432000" rtlCol="0" anchor="ctr"/>
          <a:lstStyle/>
          <a:p>
            <a:pPr marR="430054">
              <a:lnSpc>
                <a:spcPts val="1800"/>
              </a:lnSpc>
            </a:pPr>
            <a:endParaRPr lang="en-GB" sz="1400" dirty="0">
              <a:latin typeface="+mj-lt"/>
              <a:cs typeface="Arial"/>
            </a:endParaRPr>
          </a:p>
        </p:txBody>
      </p:sp>
      <p:sp>
        <p:nvSpPr>
          <p:cNvPr id="11" name="Text Placeholder 10">
            <a:extLst>
              <a:ext uri="{FF2B5EF4-FFF2-40B4-BE49-F238E27FC236}">
                <a16:creationId xmlns:a16="http://schemas.microsoft.com/office/drawing/2014/main" id="{7C32FA04-BC02-43EC-BC67-E5573D52BEF3}"/>
              </a:ext>
            </a:extLst>
          </p:cNvPr>
          <p:cNvSpPr>
            <a:spLocks noGrp="1"/>
          </p:cNvSpPr>
          <p:nvPr>
            <p:ph type="body" sz="quarter" idx="14"/>
          </p:nvPr>
        </p:nvSpPr>
        <p:spPr>
          <a:xfrm>
            <a:off x="2207568" y="1845555"/>
            <a:ext cx="7545387" cy="4267200"/>
          </a:xfrm>
        </p:spPr>
        <p:txBody>
          <a:bodyPr/>
          <a:lstStyle/>
          <a:p>
            <a:pPr algn="ctr"/>
            <a:r>
              <a:rPr lang="en-GB" sz="2800" b="1" dirty="0">
                <a:solidFill>
                  <a:srgbClr val="FF0000"/>
                </a:solidFill>
              </a:rPr>
              <a:t>Does coping mean…?</a:t>
            </a:r>
          </a:p>
          <a:p>
            <a:pPr algn="ctr"/>
            <a:endParaRPr lang="en-GB" sz="2800" dirty="0">
              <a:solidFill>
                <a:srgbClr val="FF0000"/>
              </a:solidFill>
            </a:endParaRPr>
          </a:p>
          <a:p>
            <a:pPr marL="514350" lvl="0" indent="-514350" algn="ctr">
              <a:buAutoNum type="alphaLcParenR"/>
            </a:pPr>
            <a:r>
              <a:rPr lang="en-GB" sz="2800" dirty="0"/>
              <a:t>Dealing well with a difficult situation</a:t>
            </a:r>
          </a:p>
          <a:p>
            <a:pPr marL="514350" lvl="0" indent="-514350" algn="ctr">
              <a:buAutoNum type="alphaLcParenR"/>
            </a:pPr>
            <a:endParaRPr lang="en-GB" sz="2800" dirty="0"/>
          </a:p>
          <a:p>
            <a:pPr lvl="0" algn="ctr"/>
            <a:r>
              <a:rPr lang="en-GB" sz="2800" dirty="0"/>
              <a:t>b) Not knowing what to do</a:t>
            </a:r>
          </a:p>
          <a:p>
            <a:pPr lvl="0" algn="ctr"/>
            <a:endParaRPr lang="en-GB" sz="2800" dirty="0"/>
          </a:p>
          <a:p>
            <a:pPr lvl="0" algn="ctr"/>
            <a:r>
              <a:rPr lang="en-GB" sz="2800" dirty="0"/>
              <a:t>c) Not helping</a:t>
            </a:r>
          </a:p>
          <a:p>
            <a:pPr algn="ctr"/>
            <a:endParaRPr lang="en-GB" sz="2800" dirty="0"/>
          </a:p>
          <a:p>
            <a:pPr algn="ctr"/>
            <a:endParaRPr lang="en-GB" sz="2800" dirty="0"/>
          </a:p>
          <a:p>
            <a:pPr algn="ctr"/>
            <a:r>
              <a:rPr lang="en-GB" sz="2800" dirty="0"/>
              <a:t>The correct answer is…</a:t>
            </a:r>
          </a:p>
          <a:p>
            <a:pPr algn="ctr"/>
            <a:br>
              <a:rPr lang="en-GB" sz="2800" dirty="0"/>
            </a:br>
            <a:r>
              <a:rPr lang="en-GB" sz="2800" b="1" dirty="0"/>
              <a:t>a) Dealing well with a difficult situation</a:t>
            </a:r>
          </a:p>
          <a:p>
            <a:pPr algn="ctr"/>
            <a:endParaRPr lang="en-GB" sz="2800" dirty="0"/>
          </a:p>
          <a:p>
            <a:pPr algn="ctr"/>
            <a:endParaRPr lang="en-GB" sz="2800" dirty="0"/>
          </a:p>
        </p:txBody>
      </p:sp>
      <p:sp>
        <p:nvSpPr>
          <p:cNvPr id="10" name="Title 9">
            <a:extLst>
              <a:ext uri="{FF2B5EF4-FFF2-40B4-BE49-F238E27FC236}">
                <a16:creationId xmlns:a16="http://schemas.microsoft.com/office/drawing/2014/main" id="{1E750CC7-04F6-47D5-B2BF-664C4460608B}"/>
              </a:ext>
            </a:extLst>
          </p:cNvPr>
          <p:cNvSpPr>
            <a:spLocks noGrp="1"/>
          </p:cNvSpPr>
          <p:nvPr>
            <p:ph type="title"/>
          </p:nvPr>
        </p:nvSpPr>
        <p:spPr/>
        <p:txBody>
          <a:bodyPr/>
          <a:lstStyle/>
          <a:p>
            <a:r>
              <a:rPr lang="en-GB" dirty="0"/>
              <a:t>Kindness and coping</a:t>
            </a:r>
            <a:br>
              <a:rPr lang="en-GB" dirty="0"/>
            </a:br>
            <a:r>
              <a:rPr lang="en-GB" dirty="0"/>
              <a:t>Learn activity</a:t>
            </a:r>
            <a:endParaRPr lang="en-GB" dirty="0">
              <a:latin typeface="+mn-lt"/>
            </a:endParaRPr>
          </a:p>
        </p:txBody>
      </p:sp>
      <p:sp>
        <p:nvSpPr>
          <p:cNvPr id="3" name="Slide Number Placeholder 2">
            <a:extLst>
              <a:ext uri="{FF2B5EF4-FFF2-40B4-BE49-F238E27FC236}">
                <a16:creationId xmlns:a16="http://schemas.microsoft.com/office/drawing/2014/main" id="{DD152CFF-44AB-4C5F-80B3-CC7F20875D6A}"/>
              </a:ext>
            </a:extLst>
          </p:cNvPr>
          <p:cNvSpPr>
            <a:spLocks noGrp="1"/>
          </p:cNvSpPr>
          <p:nvPr>
            <p:ph type="sldNum" sz="quarter" idx="12"/>
          </p:nvPr>
        </p:nvSpPr>
        <p:spPr/>
        <p:txBody>
          <a:bodyPr/>
          <a:lstStyle/>
          <a:p>
            <a:fld id="{89C05411-F5C4-44D6-90F3-776F91935555}" type="slidenum">
              <a:rPr lang="en-GB" smtClean="0"/>
              <a:pPr/>
              <a:t>4</a:t>
            </a:fld>
            <a:endParaRPr lang="en-GB" dirty="0"/>
          </a:p>
        </p:txBody>
      </p:sp>
      <p:pic>
        <p:nvPicPr>
          <p:cNvPr id="8" name="Graphic 7">
            <a:extLst>
              <a:ext uri="{FF2B5EF4-FFF2-40B4-BE49-F238E27FC236}">
                <a16:creationId xmlns:a16="http://schemas.microsoft.com/office/drawing/2014/main" id="{70B9132E-F76C-41ED-94A9-9E22B07FF8D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553648" y="366474"/>
            <a:ext cx="1079938" cy="1079938"/>
          </a:xfrm>
          <a:prstGeom prst="rect">
            <a:avLst/>
          </a:prstGeom>
        </p:spPr>
      </p:pic>
      <p:pic>
        <p:nvPicPr>
          <p:cNvPr id="4" name="Graphic 3">
            <a:extLst>
              <a:ext uri="{FF2B5EF4-FFF2-40B4-BE49-F238E27FC236}">
                <a16:creationId xmlns:a16="http://schemas.microsoft.com/office/drawing/2014/main" id="{4F9334D9-1D77-4531-87A5-EAEC3B16073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909992" y="363806"/>
            <a:ext cx="2671704" cy="4032448"/>
          </a:xfrm>
          <a:prstGeom prst="rect">
            <a:avLst/>
          </a:prstGeom>
        </p:spPr>
      </p:pic>
    </p:spTree>
    <p:extLst>
      <p:ext uri="{BB962C8B-B14F-4D97-AF65-F5344CB8AC3E}">
        <p14:creationId xmlns:p14="http://schemas.microsoft.com/office/powerpoint/2010/main" val="1600689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9"/>
                                        </p:tgtEl>
                                      </p:cBhvr>
                                    </p:animEffect>
                                    <p:set>
                                      <p:cBhvr>
                                        <p:cTn id="7" dur="1" fill="hold">
                                          <p:stCondLst>
                                            <p:cond delay="4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raphic 29">
            <a:extLst>
              <a:ext uri="{FF2B5EF4-FFF2-40B4-BE49-F238E27FC236}">
                <a16:creationId xmlns:a16="http://schemas.microsoft.com/office/drawing/2014/main" id="{E875AA2C-360A-411B-984D-533A2D710E36}"/>
              </a:ext>
            </a:extLst>
          </p:cNvPr>
          <p:cNvSpPr/>
          <p:nvPr/>
        </p:nvSpPr>
        <p:spPr>
          <a:xfrm>
            <a:off x="755678" y="4176277"/>
            <a:ext cx="11182845" cy="2590800"/>
          </a:xfrm>
          <a:custGeom>
            <a:avLst/>
            <a:gdLst>
              <a:gd name="connsiteX0" fmla="*/ 1251611 w 3656449"/>
              <a:gd name="connsiteY0" fmla="*/ 2572366 h 2590800"/>
              <a:gd name="connsiteX1" fmla="*/ 75974 w 3656449"/>
              <a:gd name="connsiteY1" fmla="*/ 2073760 h 2590800"/>
              <a:gd name="connsiteX2" fmla="*/ 107748 w 3656449"/>
              <a:gd name="connsiteY2" fmla="*/ 790580 h 2590800"/>
              <a:gd name="connsiteX3" fmla="*/ 1236946 w 3656449"/>
              <a:gd name="connsiteY3" fmla="*/ 50003 h 2590800"/>
              <a:gd name="connsiteX4" fmla="*/ 3575998 w 3656449"/>
              <a:gd name="connsiteY4" fmla="*/ 695258 h 2590800"/>
              <a:gd name="connsiteX5" fmla="*/ 3233817 w 3656449"/>
              <a:gd name="connsiteY5" fmla="*/ 2285912 h 2590800"/>
              <a:gd name="connsiteX6" fmla="*/ 1251611 w 3656449"/>
              <a:gd name="connsiteY6" fmla="*/ 2572366 h 2590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656449" h="2590800">
                <a:moveTo>
                  <a:pt x="1251611" y="2572366"/>
                </a:moveTo>
                <a:cubicBezTo>
                  <a:pt x="1251611" y="2572366"/>
                  <a:pt x="288616" y="2741404"/>
                  <a:pt x="75974" y="2073760"/>
                </a:cubicBezTo>
                <a:cubicBezTo>
                  <a:pt x="-136667" y="1406115"/>
                  <a:pt x="171296" y="1377177"/>
                  <a:pt x="107748" y="790580"/>
                </a:cubicBezTo>
                <a:cubicBezTo>
                  <a:pt x="44200" y="203984"/>
                  <a:pt x="371717" y="-133309"/>
                  <a:pt x="1236946" y="50003"/>
                </a:cubicBezTo>
                <a:cubicBezTo>
                  <a:pt x="2102175" y="233314"/>
                  <a:pt x="3488009" y="35338"/>
                  <a:pt x="3575998" y="695258"/>
                </a:cubicBezTo>
                <a:cubicBezTo>
                  <a:pt x="3674742" y="1435641"/>
                  <a:pt x="3812201" y="2031720"/>
                  <a:pt x="3233817" y="2285912"/>
                </a:cubicBezTo>
                <a:cubicBezTo>
                  <a:pt x="2849304" y="2455047"/>
                  <a:pt x="2849304" y="2425717"/>
                  <a:pt x="1251611" y="2572366"/>
                </a:cubicBezTo>
              </a:path>
            </a:pathLst>
          </a:custGeom>
          <a:solidFill>
            <a:srgbClr val="158AC0"/>
          </a:solidFill>
          <a:ln w="9754" cap="flat">
            <a:noFill/>
            <a:prstDash val="solid"/>
            <a:miter/>
          </a:ln>
        </p:spPr>
        <p:txBody>
          <a:bodyPr lIns="432000" rtlCol="0" anchor="ctr"/>
          <a:lstStyle/>
          <a:p>
            <a:pPr marR="430054">
              <a:lnSpc>
                <a:spcPts val="1800"/>
              </a:lnSpc>
            </a:pPr>
            <a:endParaRPr lang="en-GB" sz="1400" dirty="0">
              <a:latin typeface="+mj-lt"/>
              <a:cs typeface="Arial"/>
            </a:endParaRPr>
          </a:p>
        </p:txBody>
      </p:sp>
      <p:sp>
        <p:nvSpPr>
          <p:cNvPr id="11" name="Text Placeholder 10">
            <a:extLst>
              <a:ext uri="{FF2B5EF4-FFF2-40B4-BE49-F238E27FC236}">
                <a16:creationId xmlns:a16="http://schemas.microsoft.com/office/drawing/2014/main" id="{7C32FA04-BC02-43EC-BC67-E5573D52BEF3}"/>
              </a:ext>
            </a:extLst>
          </p:cNvPr>
          <p:cNvSpPr>
            <a:spLocks noGrp="1"/>
          </p:cNvSpPr>
          <p:nvPr>
            <p:ph type="body" sz="quarter" idx="14"/>
          </p:nvPr>
        </p:nvSpPr>
        <p:spPr>
          <a:xfrm>
            <a:off x="1666713" y="1562618"/>
            <a:ext cx="8856984" cy="4267200"/>
          </a:xfrm>
        </p:spPr>
        <p:txBody>
          <a:bodyPr/>
          <a:lstStyle/>
          <a:p>
            <a:pPr algn="ctr"/>
            <a:r>
              <a:rPr lang="en-GB" sz="2800" b="1" dirty="0"/>
              <a:t>Coping well with a difficult situation means…</a:t>
            </a:r>
          </a:p>
          <a:p>
            <a:pPr algn="ctr"/>
            <a:endParaRPr lang="en-GB" sz="2800" b="1" dirty="0"/>
          </a:p>
          <a:p>
            <a:pPr marL="514350" lvl="0" indent="-514350" algn="ctr">
              <a:buAutoNum type="alphaLcParenR"/>
            </a:pPr>
            <a:r>
              <a:rPr lang="en-GB" sz="2800" dirty="0"/>
              <a:t>Running around and shouting</a:t>
            </a:r>
          </a:p>
          <a:p>
            <a:pPr marL="514350" lvl="0" indent="-514350" algn="ctr">
              <a:buAutoNum type="alphaLcParenR"/>
            </a:pPr>
            <a:endParaRPr lang="en-GB" sz="2800" dirty="0"/>
          </a:p>
          <a:p>
            <a:pPr lvl="0" algn="ctr"/>
            <a:r>
              <a:rPr lang="en-GB" sz="2800" dirty="0"/>
              <a:t>b) Breathing deeply and doing what you can to help</a:t>
            </a:r>
          </a:p>
          <a:p>
            <a:pPr lvl="0" algn="ctr"/>
            <a:endParaRPr lang="en-GB" sz="2800" dirty="0"/>
          </a:p>
          <a:p>
            <a:pPr lvl="0" algn="ctr"/>
            <a:r>
              <a:rPr lang="en-GB" sz="2800" dirty="0"/>
              <a:t>c) Leaving quickly</a:t>
            </a:r>
          </a:p>
          <a:p>
            <a:pPr lvl="0" algn="ctr"/>
            <a:endParaRPr lang="en-US" sz="2800" dirty="0"/>
          </a:p>
          <a:p>
            <a:pPr lvl="0" algn="ctr"/>
            <a:endParaRPr lang="en-GB" sz="2800" dirty="0"/>
          </a:p>
          <a:p>
            <a:pPr algn="ctr"/>
            <a:r>
              <a:rPr lang="en-GB" sz="2800" dirty="0"/>
              <a:t>The correct answer is…</a:t>
            </a:r>
            <a:br>
              <a:rPr lang="en-GB" sz="2800" dirty="0"/>
            </a:br>
            <a:endParaRPr lang="en-GB" sz="2800" dirty="0"/>
          </a:p>
          <a:p>
            <a:pPr algn="ctr"/>
            <a:r>
              <a:rPr lang="en-GB" sz="2800" dirty="0"/>
              <a:t> b</a:t>
            </a:r>
            <a:r>
              <a:rPr lang="en-GB" sz="2800" b="1" dirty="0"/>
              <a:t>) Breathing deeply and doing what you can to help</a:t>
            </a:r>
          </a:p>
          <a:p>
            <a:pPr algn="ctr"/>
            <a:endParaRPr lang="en-GB" sz="2800" dirty="0"/>
          </a:p>
          <a:p>
            <a:pPr algn="ctr"/>
            <a:endParaRPr lang="en-GB" sz="2800" dirty="0"/>
          </a:p>
        </p:txBody>
      </p:sp>
      <p:sp>
        <p:nvSpPr>
          <p:cNvPr id="10" name="Title 9">
            <a:extLst>
              <a:ext uri="{FF2B5EF4-FFF2-40B4-BE49-F238E27FC236}">
                <a16:creationId xmlns:a16="http://schemas.microsoft.com/office/drawing/2014/main" id="{1E750CC7-04F6-47D5-B2BF-664C4460608B}"/>
              </a:ext>
            </a:extLst>
          </p:cNvPr>
          <p:cNvSpPr>
            <a:spLocks noGrp="1"/>
          </p:cNvSpPr>
          <p:nvPr>
            <p:ph type="title"/>
          </p:nvPr>
        </p:nvSpPr>
        <p:spPr/>
        <p:txBody>
          <a:bodyPr/>
          <a:lstStyle/>
          <a:p>
            <a:r>
              <a:rPr lang="en-GB" dirty="0"/>
              <a:t>Kindness and coping</a:t>
            </a:r>
            <a:br>
              <a:rPr lang="en-GB" dirty="0"/>
            </a:br>
            <a:r>
              <a:rPr lang="en-GB" dirty="0"/>
              <a:t>Learn activity</a:t>
            </a:r>
            <a:endParaRPr lang="en-GB" dirty="0">
              <a:latin typeface="+mn-lt"/>
            </a:endParaRPr>
          </a:p>
        </p:txBody>
      </p:sp>
      <p:sp>
        <p:nvSpPr>
          <p:cNvPr id="3" name="Slide Number Placeholder 2">
            <a:extLst>
              <a:ext uri="{FF2B5EF4-FFF2-40B4-BE49-F238E27FC236}">
                <a16:creationId xmlns:a16="http://schemas.microsoft.com/office/drawing/2014/main" id="{DD152CFF-44AB-4C5F-80B3-CC7F20875D6A}"/>
              </a:ext>
            </a:extLst>
          </p:cNvPr>
          <p:cNvSpPr>
            <a:spLocks noGrp="1"/>
          </p:cNvSpPr>
          <p:nvPr>
            <p:ph type="sldNum" sz="quarter" idx="12"/>
          </p:nvPr>
        </p:nvSpPr>
        <p:spPr/>
        <p:txBody>
          <a:bodyPr/>
          <a:lstStyle/>
          <a:p>
            <a:fld id="{89C05411-F5C4-44D6-90F3-776F91935555}" type="slidenum">
              <a:rPr lang="en-GB" smtClean="0"/>
              <a:pPr/>
              <a:t>5</a:t>
            </a:fld>
            <a:endParaRPr lang="en-GB" dirty="0"/>
          </a:p>
        </p:txBody>
      </p:sp>
      <p:pic>
        <p:nvPicPr>
          <p:cNvPr id="8" name="Graphic 7">
            <a:extLst>
              <a:ext uri="{FF2B5EF4-FFF2-40B4-BE49-F238E27FC236}">
                <a16:creationId xmlns:a16="http://schemas.microsoft.com/office/drawing/2014/main" id="{70B9132E-F76C-41ED-94A9-9E22B07FF8D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555236" y="245589"/>
            <a:ext cx="1079938" cy="1079938"/>
          </a:xfrm>
          <a:prstGeom prst="rect">
            <a:avLst/>
          </a:prstGeom>
        </p:spPr>
      </p:pic>
      <p:pic>
        <p:nvPicPr>
          <p:cNvPr id="7" name="Graphic 6">
            <a:extLst>
              <a:ext uri="{FF2B5EF4-FFF2-40B4-BE49-F238E27FC236}">
                <a16:creationId xmlns:a16="http://schemas.microsoft.com/office/drawing/2014/main" id="{E9D834A3-60C7-4CF2-B817-1E15516714F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55678" y="1835462"/>
            <a:ext cx="1308781" cy="1975366"/>
          </a:xfrm>
          <a:prstGeom prst="rect">
            <a:avLst/>
          </a:prstGeom>
        </p:spPr>
      </p:pic>
    </p:spTree>
    <p:extLst>
      <p:ext uri="{BB962C8B-B14F-4D97-AF65-F5344CB8AC3E}">
        <p14:creationId xmlns:p14="http://schemas.microsoft.com/office/powerpoint/2010/main" val="2957972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bject 5">
            <a:extLst>
              <a:ext uri="{FF2B5EF4-FFF2-40B4-BE49-F238E27FC236}">
                <a16:creationId xmlns:a16="http://schemas.microsoft.com/office/drawing/2014/main" id="{355F0980-087E-4D86-8851-E6670EC9B274}"/>
              </a:ext>
            </a:extLst>
          </p:cNvPr>
          <p:cNvSpPr/>
          <p:nvPr/>
        </p:nvSpPr>
        <p:spPr>
          <a:xfrm>
            <a:off x="1862160" y="1907014"/>
            <a:ext cx="8005738" cy="4030339"/>
          </a:xfrm>
          <a:prstGeom prst="roundRect">
            <a:avLst>
              <a:gd name="adj" fmla="val 8018"/>
            </a:avLst>
          </a:prstGeom>
          <a:solidFill>
            <a:srgbClr val="F1B13B"/>
          </a:solidFill>
          <a:ln>
            <a:noFill/>
          </a:ln>
        </p:spPr>
        <p:style>
          <a:lnRef idx="2">
            <a:schemeClr val="dk1"/>
          </a:lnRef>
          <a:fillRef idx="1">
            <a:schemeClr val="lt1"/>
          </a:fillRef>
          <a:effectRef idx="0">
            <a:schemeClr val="dk1"/>
          </a:effectRef>
          <a:fontRef idx="minor">
            <a:schemeClr val="dk1"/>
          </a:fontRef>
        </p:style>
        <p:txBody>
          <a:bodyPr wrap="square" lIns="108000" tIns="108000" rIns="108000" bIns="108000" rtlCol="0"/>
          <a:lstStyle/>
          <a:p>
            <a:pPr>
              <a:lnSpc>
                <a:spcPts val="1400"/>
              </a:lnSpc>
            </a:pPr>
            <a:endParaRPr lang="en-GB" sz="1100" dirty="0">
              <a:latin typeface="HelveticaNeueLT Pro 55 Roman" panose="020B0604020202020204" pitchFamily="34" charset="0"/>
            </a:endParaRPr>
          </a:p>
        </p:txBody>
      </p:sp>
      <p:sp>
        <p:nvSpPr>
          <p:cNvPr id="6" name="Text Placeholder 5">
            <a:extLst>
              <a:ext uri="{FF2B5EF4-FFF2-40B4-BE49-F238E27FC236}">
                <a16:creationId xmlns:a16="http://schemas.microsoft.com/office/drawing/2014/main" id="{8A027F9F-9541-487E-A54C-FA308A47A62C}"/>
              </a:ext>
            </a:extLst>
          </p:cNvPr>
          <p:cNvSpPr>
            <a:spLocks noGrp="1"/>
          </p:cNvSpPr>
          <p:nvPr>
            <p:ph type="body" sz="quarter" idx="14"/>
          </p:nvPr>
        </p:nvSpPr>
        <p:spPr>
          <a:xfrm>
            <a:off x="2092335" y="1540250"/>
            <a:ext cx="7545387" cy="4572000"/>
          </a:xfrm>
        </p:spPr>
        <p:txBody>
          <a:bodyPr/>
          <a:lstStyle/>
          <a:p>
            <a:endParaRPr lang="en-US" dirty="0"/>
          </a:p>
          <a:p>
            <a:endParaRPr lang="en-US" dirty="0"/>
          </a:p>
          <a:p>
            <a:pPr lvl="0"/>
            <a:r>
              <a:rPr lang="en-GB" dirty="0"/>
              <a:t>Can you think of things that might help you to cope in a difficult situation?</a:t>
            </a:r>
          </a:p>
          <a:p>
            <a:endParaRPr lang="en-US" dirty="0"/>
          </a:p>
          <a:p>
            <a:endParaRPr lang="en-GB" dirty="0"/>
          </a:p>
        </p:txBody>
      </p:sp>
      <p:sp>
        <p:nvSpPr>
          <p:cNvPr id="17" name="Slide Number Placeholder 16">
            <a:extLst>
              <a:ext uri="{FF2B5EF4-FFF2-40B4-BE49-F238E27FC236}">
                <a16:creationId xmlns:a16="http://schemas.microsoft.com/office/drawing/2014/main" id="{625FFD5D-1770-49C7-B560-C212CD9295A8}"/>
              </a:ext>
            </a:extLst>
          </p:cNvPr>
          <p:cNvSpPr>
            <a:spLocks noGrp="1"/>
          </p:cNvSpPr>
          <p:nvPr>
            <p:ph type="sldNum" sz="quarter" idx="12"/>
          </p:nvPr>
        </p:nvSpPr>
        <p:spPr/>
        <p:txBody>
          <a:bodyPr/>
          <a:lstStyle/>
          <a:p>
            <a:fld id="{89C05411-F5C4-44D6-90F3-776F91935555}" type="slidenum">
              <a:rPr lang="en-GB" smtClean="0"/>
              <a:pPr/>
              <a:t>6</a:t>
            </a:fld>
            <a:endParaRPr lang="en-GB" dirty="0"/>
          </a:p>
        </p:txBody>
      </p:sp>
      <p:sp>
        <p:nvSpPr>
          <p:cNvPr id="10" name="Title 9">
            <a:extLst>
              <a:ext uri="{FF2B5EF4-FFF2-40B4-BE49-F238E27FC236}">
                <a16:creationId xmlns:a16="http://schemas.microsoft.com/office/drawing/2014/main" id="{FEFE3FC4-0C27-41E7-A4F8-329C5B762B90}"/>
              </a:ext>
            </a:extLst>
          </p:cNvPr>
          <p:cNvSpPr>
            <a:spLocks noGrp="1"/>
          </p:cNvSpPr>
          <p:nvPr>
            <p:ph type="title"/>
          </p:nvPr>
        </p:nvSpPr>
        <p:spPr>
          <a:xfrm>
            <a:off x="384174" y="363806"/>
            <a:ext cx="11422063" cy="514431"/>
          </a:xfrm>
        </p:spPr>
        <p:txBody>
          <a:bodyPr/>
          <a:lstStyle/>
          <a:p>
            <a:r>
              <a:rPr lang="en-GB" dirty="0"/>
              <a:t>Kindness and coping</a:t>
            </a:r>
            <a:br>
              <a:rPr lang="en-GB" dirty="0"/>
            </a:br>
            <a:r>
              <a:rPr lang="en-GB" dirty="0"/>
              <a:t>Learn activity</a:t>
            </a:r>
            <a:endParaRPr lang="en-GB" dirty="0">
              <a:latin typeface="+mn-lt"/>
            </a:endParaRPr>
          </a:p>
        </p:txBody>
      </p:sp>
      <p:pic>
        <p:nvPicPr>
          <p:cNvPr id="12" name="Graphic 11">
            <a:extLst>
              <a:ext uri="{FF2B5EF4-FFF2-40B4-BE49-F238E27FC236}">
                <a16:creationId xmlns:a16="http://schemas.microsoft.com/office/drawing/2014/main" id="{1825FCA6-7CB1-46D4-BD2E-6378C2A2829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434741" y="3313604"/>
            <a:ext cx="1857375" cy="2705100"/>
          </a:xfrm>
          <a:prstGeom prst="rect">
            <a:avLst/>
          </a:prstGeom>
          <a:effectLst>
            <a:outerShdw blurRad="25400" dist="38100" dir="2700000" algn="tl" rotWithShape="0">
              <a:prstClr val="black">
                <a:alpha val="30000"/>
              </a:prstClr>
            </a:outerShdw>
          </a:effectLst>
        </p:spPr>
      </p:pic>
      <p:pic>
        <p:nvPicPr>
          <p:cNvPr id="19" name="Picture 18">
            <a:extLst>
              <a:ext uri="{FF2B5EF4-FFF2-40B4-BE49-F238E27FC236}">
                <a16:creationId xmlns:a16="http://schemas.microsoft.com/office/drawing/2014/main" id="{3E303CC5-AD6E-4C41-8270-05A5DFCC380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19225540">
            <a:off x="493491" y="879712"/>
            <a:ext cx="2261530" cy="1784288"/>
          </a:xfrm>
          <a:prstGeom prst="rect">
            <a:avLst/>
          </a:prstGeom>
        </p:spPr>
      </p:pic>
      <p:pic>
        <p:nvPicPr>
          <p:cNvPr id="20" name="Picture 19">
            <a:extLst>
              <a:ext uri="{FF2B5EF4-FFF2-40B4-BE49-F238E27FC236}">
                <a16:creationId xmlns:a16="http://schemas.microsoft.com/office/drawing/2014/main" id="{59110C20-9046-44A7-A7D3-A934D5EFDD9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613330" y="31315"/>
            <a:ext cx="2416211" cy="2416211"/>
          </a:xfrm>
          <a:prstGeom prst="rect">
            <a:avLst/>
          </a:prstGeom>
        </p:spPr>
      </p:pic>
    </p:spTree>
    <p:extLst>
      <p:ext uri="{BB962C8B-B14F-4D97-AF65-F5344CB8AC3E}">
        <p14:creationId xmlns:p14="http://schemas.microsoft.com/office/powerpoint/2010/main" val="30727145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5">
            <a:extLst>
              <a:ext uri="{FF2B5EF4-FFF2-40B4-BE49-F238E27FC236}">
                <a16:creationId xmlns:a16="http://schemas.microsoft.com/office/drawing/2014/main" id="{D189DE6B-E724-4EA8-953F-3D2769E3BDEF}"/>
              </a:ext>
            </a:extLst>
          </p:cNvPr>
          <p:cNvSpPr/>
          <p:nvPr/>
        </p:nvSpPr>
        <p:spPr>
          <a:xfrm>
            <a:off x="1559496" y="1680741"/>
            <a:ext cx="8353070" cy="4165498"/>
          </a:xfrm>
          <a:prstGeom prst="roundRect">
            <a:avLst>
              <a:gd name="adj" fmla="val 8018"/>
            </a:avLst>
          </a:prstGeom>
          <a:solidFill>
            <a:srgbClr val="F1B13B"/>
          </a:solidFill>
          <a:ln>
            <a:noFill/>
          </a:ln>
        </p:spPr>
        <p:style>
          <a:lnRef idx="2">
            <a:schemeClr val="dk1"/>
          </a:lnRef>
          <a:fillRef idx="1">
            <a:schemeClr val="lt1"/>
          </a:fillRef>
          <a:effectRef idx="0">
            <a:schemeClr val="dk1"/>
          </a:effectRef>
          <a:fontRef idx="minor">
            <a:schemeClr val="dk1"/>
          </a:fontRef>
        </p:style>
        <p:txBody>
          <a:bodyPr wrap="square" lIns="108000" tIns="108000" rIns="108000" bIns="108000" rtlCol="0"/>
          <a:lstStyle/>
          <a:p>
            <a:pPr>
              <a:lnSpc>
                <a:spcPts val="1400"/>
              </a:lnSpc>
            </a:pPr>
            <a:endParaRPr lang="en-GB" sz="1100" dirty="0">
              <a:latin typeface="HelveticaNeueLT Pro 55 Roman" panose="020B0604020202020204" pitchFamily="34" charset="0"/>
            </a:endParaRPr>
          </a:p>
        </p:txBody>
      </p:sp>
      <p:sp>
        <p:nvSpPr>
          <p:cNvPr id="6" name="Text Placeholder 5">
            <a:extLst>
              <a:ext uri="{FF2B5EF4-FFF2-40B4-BE49-F238E27FC236}">
                <a16:creationId xmlns:a16="http://schemas.microsoft.com/office/drawing/2014/main" id="{8A027F9F-9541-487E-A54C-FA308A47A62C}"/>
              </a:ext>
            </a:extLst>
          </p:cNvPr>
          <p:cNvSpPr>
            <a:spLocks noGrp="1"/>
          </p:cNvSpPr>
          <p:nvPr>
            <p:ph type="body" sz="quarter" idx="14"/>
          </p:nvPr>
        </p:nvSpPr>
        <p:spPr>
          <a:xfrm>
            <a:off x="1775520" y="1477490"/>
            <a:ext cx="7545387" cy="4572000"/>
          </a:xfrm>
        </p:spPr>
        <p:txBody>
          <a:bodyPr/>
          <a:lstStyle/>
          <a:p>
            <a:endParaRPr lang="en-US" dirty="0"/>
          </a:p>
          <a:p>
            <a:endParaRPr lang="en-US" dirty="0"/>
          </a:p>
          <a:p>
            <a:pPr lvl="0"/>
            <a:r>
              <a:rPr lang="en-GB" dirty="0"/>
              <a:t>Can you think of an example when you or someone else did something kind?</a:t>
            </a:r>
          </a:p>
          <a:p>
            <a:endParaRPr lang="en-US" dirty="0"/>
          </a:p>
          <a:p>
            <a:endParaRPr lang="en-GB" dirty="0"/>
          </a:p>
        </p:txBody>
      </p:sp>
      <p:sp>
        <p:nvSpPr>
          <p:cNvPr id="17" name="Slide Number Placeholder 16">
            <a:extLst>
              <a:ext uri="{FF2B5EF4-FFF2-40B4-BE49-F238E27FC236}">
                <a16:creationId xmlns:a16="http://schemas.microsoft.com/office/drawing/2014/main" id="{625FFD5D-1770-49C7-B560-C212CD9295A8}"/>
              </a:ext>
            </a:extLst>
          </p:cNvPr>
          <p:cNvSpPr>
            <a:spLocks noGrp="1"/>
          </p:cNvSpPr>
          <p:nvPr>
            <p:ph type="sldNum" sz="quarter" idx="12"/>
          </p:nvPr>
        </p:nvSpPr>
        <p:spPr/>
        <p:txBody>
          <a:bodyPr/>
          <a:lstStyle/>
          <a:p>
            <a:fld id="{89C05411-F5C4-44D6-90F3-776F91935555}" type="slidenum">
              <a:rPr lang="en-GB" smtClean="0"/>
              <a:pPr/>
              <a:t>7</a:t>
            </a:fld>
            <a:endParaRPr lang="en-GB" dirty="0"/>
          </a:p>
        </p:txBody>
      </p:sp>
      <p:sp>
        <p:nvSpPr>
          <p:cNvPr id="4" name="Title 9">
            <a:extLst>
              <a:ext uri="{FF2B5EF4-FFF2-40B4-BE49-F238E27FC236}">
                <a16:creationId xmlns:a16="http://schemas.microsoft.com/office/drawing/2014/main" id="{B3BD0FD1-6FBC-4B8F-8923-8958D7033B96}"/>
              </a:ext>
            </a:extLst>
          </p:cNvPr>
          <p:cNvSpPr>
            <a:spLocks noGrp="1"/>
          </p:cNvSpPr>
          <p:nvPr>
            <p:ph type="title"/>
          </p:nvPr>
        </p:nvSpPr>
        <p:spPr>
          <a:xfrm>
            <a:off x="384174" y="363806"/>
            <a:ext cx="11422063" cy="514431"/>
          </a:xfrm>
        </p:spPr>
        <p:txBody>
          <a:bodyPr/>
          <a:lstStyle/>
          <a:p>
            <a:r>
              <a:rPr lang="en-GB" dirty="0"/>
              <a:t>Kindness and coping</a:t>
            </a:r>
            <a:br>
              <a:rPr lang="en-GB" dirty="0"/>
            </a:br>
            <a:r>
              <a:rPr lang="en-GB" dirty="0"/>
              <a:t>Learn activity</a:t>
            </a:r>
            <a:endParaRPr lang="en-GB" dirty="0">
              <a:latin typeface="+mn-lt"/>
            </a:endParaRPr>
          </a:p>
        </p:txBody>
      </p:sp>
      <p:pic>
        <p:nvPicPr>
          <p:cNvPr id="8" name="Picture Placeholder 35">
            <a:extLst>
              <a:ext uri="{FF2B5EF4-FFF2-40B4-BE49-F238E27FC236}">
                <a16:creationId xmlns:a16="http://schemas.microsoft.com/office/drawing/2014/main" id="{4D55AAC1-8DB8-46A1-A54B-AB8F628AE50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6765" t="13636" r="10583" b="18244"/>
          <a:stretch/>
        </p:blipFill>
        <p:spPr>
          <a:xfrm rot="20446969">
            <a:off x="457904" y="770431"/>
            <a:ext cx="1941725" cy="1820621"/>
          </a:xfrm>
          <a:prstGeom prst="rect">
            <a:avLst/>
          </a:prstGeom>
        </p:spPr>
      </p:pic>
      <p:pic>
        <p:nvPicPr>
          <p:cNvPr id="2" name="Graphic 1">
            <a:extLst>
              <a:ext uri="{FF2B5EF4-FFF2-40B4-BE49-F238E27FC236}">
                <a16:creationId xmlns:a16="http://schemas.microsoft.com/office/drawing/2014/main" id="{B890F321-C064-4498-BBA7-245868DF3964}"/>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rot="679515">
            <a:off x="8503072" y="3416751"/>
            <a:ext cx="2152566" cy="3248904"/>
          </a:xfrm>
          <a:prstGeom prst="rect">
            <a:avLst/>
          </a:prstGeom>
        </p:spPr>
      </p:pic>
      <p:pic>
        <p:nvPicPr>
          <p:cNvPr id="9" name="Picture 8">
            <a:extLst>
              <a:ext uri="{FF2B5EF4-FFF2-40B4-BE49-F238E27FC236}">
                <a16:creationId xmlns:a16="http://schemas.microsoft.com/office/drawing/2014/main" id="{3DCE9E4F-766F-4AA3-90CF-46473CA4396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763992" y="-74775"/>
            <a:ext cx="2416211" cy="2416211"/>
          </a:xfrm>
          <a:prstGeom prst="rect">
            <a:avLst/>
          </a:prstGeom>
        </p:spPr>
      </p:pic>
    </p:spTree>
    <p:extLst>
      <p:ext uri="{BB962C8B-B14F-4D97-AF65-F5344CB8AC3E}">
        <p14:creationId xmlns:p14="http://schemas.microsoft.com/office/powerpoint/2010/main" val="8026949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5">
            <a:extLst>
              <a:ext uri="{FF2B5EF4-FFF2-40B4-BE49-F238E27FC236}">
                <a16:creationId xmlns:a16="http://schemas.microsoft.com/office/drawing/2014/main" id="{AA256484-7762-4060-850C-333BFA33F938}"/>
              </a:ext>
            </a:extLst>
          </p:cNvPr>
          <p:cNvSpPr/>
          <p:nvPr/>
        </p:nvSpPr>
        <p:spPr>
          <a:xfrm>
            <a:off x="1404310" y="1619803"/>
            <a:ext cx="8353070" cy="4392488"/>
          </a:xfrm>
          <a:prstGeom prst="roundRect">
            <a:avLst>
              <a:gd name="adj" fmla="val 8018"/>
            </a:avLst>
          </a:prstGeom>
          <a:solidFill>
            <a:srgbClr val="F1B13B"/>
          </a:solidFill>
          <a:ln>
            <a:noFill/>
          </a:ln>
        </p:spPr>
        <p:style>
          <a:lnRef idx="2">
            <a:schemeClr val="dk1"/>
          </a:lnRef>
          <a:fillRef idx="1">
            <a:schemeClr val="lt1"/>
          </a:fillRef>
          <a:effectRef idx="0">
            <a:schemeClr val="dk1"/>
          </a:effectRef>
          <a:fontRef idx="minor">
            <a:schemeClr val="dk1"/>
          </a:fontRef>
        </p:style>
        <p:txBody>
          <a:bodyPr wrap="square" lIns="108000" tIns="108000" rIns="108000" bIns="108000" rtlCol="0"/>
          <a:lstStyle/>
          <a:p>
            <a:pPr>
              <a:lnSpc>
                <a:spcPts val="1400"/>
              </a:lnSpc>
            </a:pPr>
            <a:endParaRPr lang="en-GB" sz="1100" dirty="0">
              <a:latin typeface="HelveticaNeueLT Pro 55 Roman" panose="020B0604020202020204" pitchFamily="34" charset="0"/>
            </a:endParaRPr>
          </a:p>
        </p:txBody>
      </p:sp>
      <p:sp>
        <p:nvSpPr>
          <p:cNvPr id="6" name="Text Placeholder 5">
            <a:extLst>
              <a:ext uri="{FF2B5EF4-FFF2-40B4-BE49-F238E27FC236}">
                <a16:creationId xmlns:a16="http://schemas.microsoft.com/office/drawing/2014/main" id="{8A027F9F-9541-487E-A54C-FA308A47A62C}"/>
              </a:ext>
            </a:extLst>
          </p:cNvPr>
          <p:cNvSpPr>
            <a:spLocks noGrp="1"/>
          </p:cNvSpPr>
          <p:nvPr>
            <p:ph type="body" sz="quarter" idx="14"/>
          </p:nvPr>
        </p:nvSpPr>
        <p:spPr>
          <a:xfrm>
            <a:off x="1919536" y="1566695"/>
            <a:ext cx="7545387" cy="4572000"/>
          </a:xfrm>
        </p:spPr>
        <p:txBody>
          <a:bodyPr/>
          <a:lstStyle/>
          <a:p>
            <a:endParaRPr lang="en-US" dirty="0"/>
          </a:p>
          <a:p>
            <a:endParaRPr lang="en-US" dirty="0"/>
          </a:p>
          <a:p>
            <a:pPr lvl="0"/>
            <a:r>
              <a:rPr lang="en-GB" dirty="0"/>
              <a:t>Do you think kindness can help people to cope with difficult situations? Is it important in first aid? </a:t>
            </a:r>
          </a:p>
          <a:p>
            <a:r>
              <a:rPr lang="en-GB" dirty="0"/>
              <a:t> </a:t>
            </a:r>
            <a:endParaRPr lang="en-US" dirty="0"/>
          </a:p>
          <a:p>
            <a:endParaRPr lang="en-GB" dirty="0"/>
          </a:p>
        </p:txBody>
      </p:sp>
      <p:sp>
        <p:nvSpPr>
          <p:cNvPr id="17" name="Slide Number Placeholder 16">
            <a:extLst>
              <a:ext uri="{FF2B5EF4-FFF2-40B4-BE49-F238E27FC236}">
                <a16:creationId xmlns:a16="http://schemas.microsoft.com/office/drawing/2014/main" id="{625FFD5D-1770-49C7-B560-C212CD9295A8}"/>
              </a:ext>
            </a:extLst>
          </p:cNvPr>
          <p:cNvSpPr>
            <a:spLocks noGrp="1"/>
          </p:cNvSpPr>
          <p:nvPr>
            <p:ph type="sldNum" sz="quarter" idx="12"/>
          </p:nvPr>
        </p:nvSpPr>
        <p:spPr/>
        <p:txBody>
          <a:bodyPr/>
          <a:lstStyle/>
          <a:p>
            <a:fld id="{89C05411-F5C4-44D6-90F3-776F91935555}" type="slidenum">
              <a:rPr lang="en-GB" smtClean="0"/>
              <a:pPr/>
              <a:t>8</a:t>
            </a:fld>
            <a:endParaRPr lang="en-GB" dirty="0"/>
          </a:p>
        </p:txBody>
      </p:sp>
      <p:sp>
        <p:nvSpPr>
          <p:cNvPr id="4" name="Title 9">
            <a:extLst>
              <a:ext uri="{FF2B5EF4-FFF2-40B4-BE49-F238E27FC236}">
                <a16:creationId xmlns:a16="http://schemas.microsoft.com/office/drawing/2014/main" id="{05AB399D-2AA2-4100-9A28-104DFA0F95B5}"/>
              </a:ext>
            </a:extLst>
          </p:cNvPr>
          <p:cNvSpPr>
            <a:spLocks noGrp="1"/>
          </p:cNvSpPr>
          <p:nvPr>
            <p:ph type="title"/>
          </p:nvPr>
        </p:nvSpPr>
        <p:spPr>
          <a:xfrm>
            <a:off x="384174" y="363806"/>
            <a:ext cx="11422063" cy="514431"/>
          </a:xfrm>
        </p:spPr>
        <p:txBody>
          <a:bodyPr/>
          <a:lstStyle/>
          <a:p>
            <a:r>
              <a:rPr lang="en-GB" dirty="0"/>
              <a:t>Kindness and coping</a:t>
            </a:r>
            <a:br>
              <a:rPr lang="en-GB" dirty="0"/>
            </a:br>
            <a:r>
              <a:rPr lang="en-GB" dirty="0"/>
              <a:t>Learn activity</a:t>
            </a:r>
            <a:endParaRPr lang="en-GB" dirty="0">
              <a:latin typeface="+mn-lt"/>
            </a:endParaRPr>
          </a:p>
        </p:txBody>
      </p:sp>
      <p:pic>
        <p:nvPicPr>
          <p:cNvPr id="2" name="Graphic 1">
            <a:extLst>
              <a:ext uri="{FF2B5EF4-FFF2-40B4-BE49-F238E27FC236}">
                <a16:creationId xmlns:a16="http://schemas.microsoft.com/office/drawing/2014/main" id="{76848CDB-D0A1-417B-82FD-AD3D584E2A9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605113">
            <a:off x="9393206" y="3735890"/>
            <a:ext cx="2146015" cy="3239017"/>
          </a:xfrm>
          <a:prstGeom prst="rect">
            <a:avLst/>
          </a:prstGeom>
        </p:spPr>
      </p:pic>
      <p:pic>
        <p:nvPicPr>
          <p:cNvPr id="9" name="Picture 8">
            <a:extLst>
              <a:ext uri="{FF2B5EF4-FFF2-40B4-BE49-F238E27FC236}">
                <a16:creationId xmlns:a16="http://schemas.microsoft.com/office/drawing/2014/main" id="{6FD10525-4036-446C-94B7-3A4C7902D71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9938089">
            <a:off x="389832" y="868318"/>
            <a:ext cx="2100302" cy="1502970"/>
          </a:xfrm>
          <a:prstGeom prst="rect">
            <a:avLst/>
          </a:prstGeom>
        </p:spPr>
      </p:pic>
      <p:pic>
        <p:nvPicPr>
          <p:cNvPr id="11" name="Picture 10">
            <a:extLst>
              <a:ext uri="{FF2B5EF4-FFF2-40B4-BE49-F238E27FC236}">
                <a16:creationId xmlns:a16="http://schemas.microsoft.com/office/drawing/2014/main" id="{AE2DC170-B817-4A49-B6B4-BE46F3E8C4A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613330" y="31315"/>
            <a:ext cx="2416211" cy="2416211"/>
          </a:xfrm>
          <a:prstGeom prst="rect">
            <a:avLst/>
          </a:prstGeom>
        </p:spPr>
      </p:pic>
    </p:spTree>
    <p:extLst>
      <p:ext uri="{BB962C8B-B14F-4D97-AF65-F5344CB8AC3E}">
        <p14:creationId xmlns:p14="http://schemas.microsoft.com/office/powerpoint/2010/main" val="37486365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2D3C527F-D9FE-42E7-8326-8BACE6A37F7E}"/>
              </a:ext>
            </a:extLst>
          </p:cNvPr>
          <p:cNvSpPr>
            <a:spLocks noGrp="1"/>
          </p:cNvSpPr>
          <p:nvPr>
            <p:ph type="sldNum" sz="quarter" idx="12"/>
          </p:nvPr>
        </p:nvSpPr>
        <p:spPr/>
        <p:txBody>
          <a:bodyPr/>
          <a:lstStyle/>
          <a:p>
            <a:fld id="{89C05411-F5C4-44D6-90F3-776F91935555}" type="slidenum">
              <a:rPr lang="en-GB" smtClean="0"/>
              <a:pPr/>
              <a:t>9</a:t>
            </a:fld>
            <a:endParaRPr lang="en-GB" dirty="0"/>
          </a:p>
        </p:txBody>
      </p:sp>
      <p:pic>
        <p:nvPicPr>
          <p:cNvPr id="12" name="Picture 11">
            <a:hlinkClick r:id="rId3"/>
            <a:extLst>
              <a:ext uri="{FF2B5EF4-FFF2-40B4-BE49-F238E27FC236}">
                <a16:creationId xmlns:a16="http://schemas.microsoft.com/office/drawing/2014/main" id="{0E1F342F-5195-4E84-B6F6-5BF30098465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85402" y="1155894"/>
            <a:ext cx="5677911" cy="3785274"/>
          </a:xfrm>
          <a:prstGeom prst="rect">
            <a:avLst/>
          </a:prstGeom>
        </p:spPr>
      </p:pic>
      <p:sp>
        <p:nvSpPr>
          <p:cNvPr id="13" name="Rectangle 12">
            <a:extLst>
              <a:ext uri="{FF2B5EF4-FFF2-40B4-BE49-F238E27FC236}">
                <a16:creationId xmlns:a16="http://schemas.microsoft.com/office/drawing/2014/main" id="{8F6E0084-FF8F-41B8-B759-200190CCA23B}"/>
              </a:ext>
            </a:extLst>
          </p:cNvPr>
          <p:cNvSpPr/>
          <p:nvPr/>
        </p:nvSpPr>
        <p:spPr>
          <a:xfrm>
            <a:off x="1554158" y="5733256"/>
            <a:ext cx="9980617" cy="324512"/>
          </a:xfrm>
          <a:prstGeom prst="rect">
            <a:avLst/>
          </a:prstGeom>
        </p:spPr>
        <p:txBody>
          <a:bodyPr wrap="none">
            <a:spAutoFit/>
          </a:bodyPr>
          <a:lstStyle/>
          <a:p>
            <a:pPr lvl="0">
              <a:lnSpc>
                <a:spcPts val="1200"/>
              </a:lnSpc>
              <a:spcAft>
                <a:spcPts val="1400"/>
              </a:spcAft>
              <a:buClr>
                <a:srgbClr val="EE2A24"/>
              </a:buClr>
              <a:buSzPts val="1200"/>
              <a:tabLst>
                <a:tab pos="228600" algn="l"/>
                <a:tab pos="457200" algn="l"/>
              </a:tabLst>
            </a:pPr>
            <a:r>
              <a:rPr lang="en-GB" sz="4000" b="1" dirty="0">
                <a:solidFill>
                  <a:schemeClr val="bg1"/>
                </a:solidFill>
                <a:ea typeface="HelveticaNeueLT Pro 45 Lt"/>
                <a:cs typeface="HelveticaNeueLT Pro 45 Lt"/>
              </a:rPr>
              <a:t>What could you do to be kind to others?</a:t>
            </a:r>
          </a:p>
        </p:txBody>
      </p:sp>
      <p:sp>
        <p:nvSpPr>
          <p:cNvPr id="14" name="Title 9">
            <a:extLst>
              <a:ext uri="{FF2B5EF4-FFF2-40B4-BE49-F238E27FC236}">
                <a16:creationId xmlns:a16="http://schemas.microsoft.com/office/drawing/2014/main" id="{8CDD3E35-5319-4335-8E01-AA2CA72474E1}"/>
              </a:ext>
            </a:extLst>
          </p:cNvPr>
          <p:cNvSpPr>
            <a:spLocks noGrp="1"/>
          </p:cNvSpPr>
          <p:nvPr>
            <p:ph type="title"/>
          </p:nvPr>
        </p:nvSpPr>
        <p:spPr>
          <a:xfrm>
            <a:off x="384174" y="363806"/>
            <a:ext cx="11422063" cy="514431"/>
          </a:xfrm>
        </p:spPr>
        <p:txBody>
          <a:bodyPr/>
          <a:lstStyle/>
          <a:p>
            <a:r>
              <a:rPr lang="en-GB" dirty="0"/>
              <a:t>Kindness and coping</a:t>
            </a:r>
            <a:br>
              <a:rPr lang="en-GB" dirty="0"/>
            </a:br>
            <a:r>
              <a:rPr lang="en-GB" dirty="0"/>
              <a:t>Learn activity</a:t>
            </a:r>
            <a:endParaRPr lang="en-GB" dirty="0">
              <a:latin typeface="+mn-lt"/>
            </a:endParaRPr>
          </a:p>
        </p:txBody>
      </p:sp>
      <p:sp>
        <p:nvSpPr>
          <p:cNvPr id="6" name="Text Placeholder 1">
            <a:extLst>
              <a:ext uri="{FF2B5EF4-FFF2-40B4-BE49-F238E27FC236}">
                <a16:creationId xmlns:a16="http://schemas.microsoft.com/office/drawing/2014/main" id="{E3DC2D7E-A489-46D1-B335-A8A06F7A14FD}"/>
              </a:ext>
            </a:extLst>
          </p:cNvPr>
          <p:cNvSpPr txBox="1">
            <a:spLocks/>
          </p:cNvSpPr>
          <p:nvPr/>
        </p:nvSpPr>
        <p:spPr>
          <a:xfrm>
            <a:off x="748614" y="673967"/>
            <a:ext cx="4824536" cy="4267201"/>
          </a:xfrm>
          <a:prstGeom prst="rect">
            <a:avLst/>
          </a:prstGeom>
        </p:spPr>
        <p:txBody>
          <a:bodyPr/>
          <a:lstStyle>
            <a:lvl1pPr marL="0" eaLnBrk="1" hangingPunct="1">
              <a:defRPr>
                <a:latin typeface="+mn-lt"/>
                <a:ea typeface="+mn-ea"/>
                <a:cs typeface="+mn-cs"/>
              </a:defRPr>
            </a:lvl1pPr>
            <a:lvl2pPr marL="414601" eaLnBrk="1" hangingPunct="1">
              <a:defRPr>
                <a:latin typeface="+mn-lt"/>
                <a:ea typeface="+mn-ea"/>
                <a:cs typeface="+mn-cs"/>
              </a:defRPr>
            </a:lvl2pPr>
            <a:lvl3pPr marL="829201" eaLnBrk="1" hangingPunct="1">
              <a:defRPr>
                <a:latin typeface="+mn-lt"/>
                <a:ea typeface="+mn-ea"/>
                <a:cs typeface="+mn-cs"/>
              </a:defRPr>
            </a:lvl3pPr>
            <a:lvl4pPr marL="1243802" eaLnBrk="1" hangingPunct="1">
              <a:defRPr>
                <a:latin typeface="+mn-lt"/>
                <a:ea typeface="+mn-ea"/>
                <a:cs typeface="+mn-cs"/>
              </a:defRPr>
            </a:lvl4pPr>
            <a:lvl5pPr marL="1658402" eaLnBrk="1" hangingPunct="1">
              <a:defRPr>
                <a:latin typeface="+mn-lt"/>
                <a:ea typeface="+mn-ea"/>
                <a:cs typeface="+mn-cs"/>
              </a:defRPr>
            </a:lvl5pPr>
            <a:lvl6pPr marL="2073002" eaLnBrk="1" hangingPunct="1">
              <a:defRPr>
                <a:latin typeface="+mn-lt"/>
                <a:ea typeface="+mn-ea"/>
                <a:cs typeface="+mn-cs"/>
              </a:defRPr>
            </a:lvl6pPr>
            <a:lvl7pPr marL="2487602" eaLnBrk="1" hangingPunct="1">
              <a:defRPr>
                <a:latin typeface="+mn-lt"/>
                <a:ea typeface="+mn-ea"/>
                <a:cs typeface="+mn-cs"/>
              </a:defRPr>
            </a:lvl7pPr>
            <a:lvl8pPr marL="2902203" eaLnBrk="1" hangingPunct="1">
              <a:defRPr>
                <a:latin typeface="+mn-lt"/>
                <a:ea typeface="+mn-ea"/>
                <a:cs typeface="+mn-cs"/>
              </a:defRPr>
            </a:lvl8pPr>
            <a:lvl9pPr marL="3316803" eaLnBrk="1" hangingPunct="1">
              <a:defRPr>
                <a:latin typeface="+mn-lt"/>
                <a:ea typeface="+mn-ea"/>
                <a:cs typeface="+mn-cs"/>
              </a:defRPr>
            </a:lvl9pPr>
          </a:lstStyle>
          <a:p>
            <a:pPr algn="ctr" defTabSz="914400">
              <a:lnSpc>
                <a:spcPct val="107000"/>
              </a:lnSpc>
              <a:spcAft>
                <a:spcPts val="800"/>
              </a:spcAft>
            </a:pPr>
            <a:r>
              <a:rPr lang="en-US" sz="2400" b="1" kern="0" dirty="0">
                <a:solidFill>
                  <a:srgbClr val="FF0000"/>
                </a:solidFill>
                <a:ea typeface="Calibri" panose="020F0502020204030204" pitchFamily="34" charset="0"/>
                <a:cs typeface="Times New Roman" panose="02020603050405020304" pitchFamily="18" charset="0"/>
              </a:rPr>
              <a:t>Being Kind</a:t>
            </a:r>
            <a:endParaRPr lang="en-GB" sz="2400" kern="0" dirty="0">
              <a:solidFill>
                <a:sysClr val="windowText" lastClr="000000"/>
              </a:solidFill>
              <a:ea typeface="Calibri" panose="020F0502020204030204" pitchFamily="34" charset="0"/>
              <a:cs typeface="Times New Roman" panose="02020603050405020304" pitchFamily="18" charset="0"/>
            </a:endParaRPr>
          </a:p>
          <a:p>
            <a:r>
              <a:rPr lang="en-GB" sz="2400" dirty="0"/>
              <a:t>“Hi, I’m Georgia, it’s very easy to get lost in our own thoughts and feelings and forget how others might be feeling. Kindness doesn’t cost anything and does so much good! By encouraging and supporting others to try something new or to get through difficult times, we can feel safer and happier together. Be kind and stay safe!”</a:t>
            </a:r>
          </a:p>
          <a:p>
            <a:r>
              <a:rPr lang="en-GB" sz="1800" i="1" dirty="0"/>
              <a:t>Click on Georgia’s photo to watch the film</a:t>
            </a:r>
          </a:p>
          <a:p>
            <a:pPr defTabSz="914400"/>
            <a:endParaRPr lang="en-GB" sz="2400" kern="0" dirty="0">
              <a:solidFill>
                <a:sysClr val="windowText" lastClr="000000"/>
              </a:solidFill>
            </a:endParaRPr>
          </a:p>
          <a:p>
            <a:pPr defTabSz="914400"/>
            <a:endParaRPr lang="en-GB" sz="2400" kern="0" dirty="0">
              <a:solidFill>
                <a:sysClr val="windowText" lastClr="000000"/>
              </a:solidFill>
            </a:endParaRPr>
          </a:p>
          <a:p>
            <a:pPr defTabSz="914400"/>
            <a:endParaRPr lang="en-GB" sz="2400" kern="0" dirty="0">
              <a:solidFill>
                <a:sysClr val="windowText" lastClr="000000"/>
              </a:solidFill>
            </a:endParaRPr>
          </a:p>
        </p:txBody>
      </p:sp>
    </p:spTree>
    <p:extLst>
      <p:ext uri="{BB962C8B-B14F-4D97-AF65-F5344CB8AC3E}">
        <p14:creationId xmlns:p14="http://schemas.microsoft.com/office/powerpoint/2010/main" val="35187928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158AC0"/>
        </a:solidFill>
        <a:effectLst/>
      </p:bgPr>
    </p:bg>
    <p:spTree>
      <p:nvGrpSpPr>
        <p:cNvPr id="1" name=""/>
        <p:cNvGrpSpPr/>
        <p:nvPr/>
      </p:nvGrpSpPr>
      <p:grpSpPr>
        <a:xfrm>
          <a:off x="0" y="0"/>
          <a:ext cx="0" cy="0"/>
          <a:chOff x="0" y="0"/>
          <a:chExt cx="0" cy="0"/>
        </a:xfrm>
      </p:grpSpPr>
      <p:sp>
        <p:nvSpPr>
          <p:cNvPr id="11" name="Text Placeholder 10">
            <a:extLst>
              <a:ext uri="{FF2B5EF4-FFF2-40B4-BE49-F238E27FC236}">
                <a16:creationId xmlns:a16="http://schemas.microsoft.com/office/drawing/2014/main" id="{7C32FA04-BC02-43EC-BC67-E5573D52BEF3}"/>
              </a:ext>
            </a:extLst>
          </p:cNvPr>
          <p:cNvSpPr>
            <a:spLocks noGrp="1"/>
          </p:cNvSpPr>
          <p:nvPr>
            <p:ph type="body" sz="quarter" idx="14"/>
          </p:nvPr>
        </p:nvSpPr>
        <p:spPr>
          <a:xfrm>
            <a:off x="370205" y="1905000"/>
            <a:ext cx="11436033" cy="4267200"/>
          </a:xfrm>
        </p:spPr>
        <p:txBody>
          <a:bodyPr/>
          <a:lstStyle/>
          <a:p>
            <a:pPr algn="ctr"/>
            <a:r>
              <a:rPr lang="en-US" sz="3200" b="1" dirty="0"/>
              <a:t>Consider the words:</a:t>
            </a:r>
          </a:p>
          <a:p>
            <a:endParaRPr lang="en-US" sz="3200" dirty="0"/>
          </a:p>
          <a:p>
            <a:r>
              <a:rPr lang="en-US" sz="3200" b="1" dirty="0"/>
              <a:t>Kindness</a:t>
            </a:r>
            <a:r>
              <a:rPr lang="en-US" sz="3200" dirty="0"/>
              <a:t>                                                              </a:t>
            </a:r>
            <a:r>
              <a:rPr lang="en-US" sz="3200" b="1" dirty="0"/>
              <a:t>Coping</a:t>
            </a:r>
          </a:p>
          <a:p>
            <a:endParaRPr lang="en-US" sz="3200" dirty="0"/>
          </a:p>
          <a:p>
            <a:pPr algn="ctr"/>
            <a:endParaRPr lang="en-US" sz="3200" dirty="0"/>
          </a:p>
          <a:p>
            <a:pPr algn="ctr"/>
            <a:endParaRPr lang="en-US" sz="3200" dirty="0"/>
          </a:p>
          <a:p>
            <a:pPr algn="ctr"/>
            <a:endParaRPr lang="en-US" sz="3200" dirty="0"/>
          </a:p>
          <a:p>
            <a:pPr algn="ctr"/>
            <a:endParaRPr lang="en-US" sz="3200" dirty="0"/>
          </a:p>
          <a:p>
            <a:pPr algn="ctr"/>
            <a:endParaRPr lang="en-US" sz="3200" dirty="0"/>
          </a:p>
          <a:p>
            <a:pPr algn="ctr"/>
            <a:r>
              <a:rPr lang="en-US" sz="3200" dirty="0"/>
              <a:t>Acrostic poem ideas</a:t>
            </a:r>
            <a:endParaRPr lang="en-GB" sz="3200" dirty="0"/>
          </a:p>
          <a:p>
            <a:endParaRPr lang="en-GB" sz="3200" dirty="0"/>
          </a:p>
        </p:txBody>
      </p:sp>
      <p:sp>
        <p:nvSpPr>
          <p:cNvPr id="5" name="Slide Number Placeholder 4">
            <a:extLst>
              <a:ext uri="{FF2B5EF4-FFF2-40B4-BE49-F238E27FC236}">
                <a16:creationId xmlns:a16="http://schemas.microsoft.com/office/drawing/2014/main" id="{8BC76151-7DDC-4801-ADCE-8CE4034C4841}"/>
              </a:ext>
            </a:extLst>
          </p:cNvPr>
          <p:cNvSpPr>
            <a:spLocks noGrp="1"/>
          </p:cNvSpPr>
          <p:nvPr>
            <p:ph type="sldNum" sz="quarter" idx="12"/>
          </p:nvPr>
        </p:nvSpPr>
        <p:spPr/>
        <p:txBody>
          <a:bodyPr/>
          <a:lstStyle/>
          <a:p>
            <a:fld id="{89C05411-F5C4-44D6-90F3-776F91935555}" type="slidenum">
              <a:rPr lang="en-GB" smtClean="0"/>
              <a:pPr/>
              <a:t>10</a:t>
            </a:fld>
            <a:endParaRPr lang="en-GB" dirty="0"/>
          </a:p>
        </p:txBody>
      </p:sp>
      <p:pic>
        <p:nvPicPr>
          <p:cNvPr id="7" name="Graphic 6">
            <a:extLst>
              <a:ext uri="{FF2B5EF4-FFF2-40B4-BE49-F238E27FC236}">
                <a16:creationId xmlns:a16="http://schemas.microsoft.com/office/drawing/2014/main" id="{1BD56B20-C35A-4652-B88A-436BCADCA48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556031" y="533400"/>
            <a:ext cx="1079938" cy="1079938"/>
          </a:xfrm>
          <a:prstGeom prst="rect">
            <a:avLst/>
          </a:prstGeom>
        </p:spPr>
      </p:pic>
      <p:sp>
        <p:nvSpPr>
          <p:cNvPr id="9" name="Title 9">
            <a:extLst>
              <a:ext uri="{FF2B5EF4-FFF2-40B4-BE49-F238E27FC236}">
                <a16:creationId xmlns:a16="http://schemas.microsoft.com/office/drawing/2014/main" id="{29FED1C9-0381-4EED-A4B5-7D57A16EF861}"/>
              </a:ext>
            </a:extLst>
          </p:cNvPr>
          <p:cNvSpPr>
            <a:spLocks noGrp="1"/>
          </p:cNvSpPr>
          <p:nvPr>
            <p:ph type="title"/>
          </p:nvPr>
        </p:nvSpPr>
        <p:spPr>
          <a:xfrm>
            <a:off x="384174" y="363806"/>
            <a:ext cx="11422063" cy="514431"/>
          </a:xfrm>
        </p:spPr>
        <p:txBody>
          <a:bodyPr/>
          <a:lstStyle/>
          <a:p>
            <a:r>
              <a:rPr lang="en-GB" dirty="0"/>
              <a:t>Kindness and Coping</a:t>
            </a:r>
            <a:br>
              <a:rPr lang="en-GB" dirty="0"/>
            </a:br>
            <a:r>
              <a:rPr lang="en-GB" dirty="0"/>
              <a:t>Learn Activity</a:t>
            </a:r>
            <a:endParaRPr lang="en-GB" dirty="0">
              <a:latin typeface="+mn-lt"/>
            </a:endParaRPr>
          </a:p>
        </p:txBody>
      </p:sp>
    </p:spTree>
    <p:extLst>
      <p:ext uri="{BB962C8B-B14F-4D97-AF65-F5344CB8AC3E}">
        <p14:creationId xmlns:p14="http://schemas.microsoft.com/office/powerpoint/2010/main" val="21233266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8A027F9F-9541-487E-A54C-FA308A47A62C}"/>
              </a:ext>
            </a:extLst>
          </p:cNvPr>
          <p:cNvSpPr>
            <a:spLocks noGrp="1"/>
          </p:cNvSpPr>
          <p:nvPr>
            <p:ph type="body" sz="quarter" idx="14"/>
          </p:nvPr>
        </p:nvSpPr>
        <p:spPr>
          <a:xfrm>
            <a:off x="2207568" y="205988"/>
            <a:ext cx="9001000" cy="827584"/>
          </a:xfrm>
        </p:spPr>
        <p:txBody>
          <a:bodyPr/>
          <a:lstStyle/>
          <a:p>
            <a:endParaRPr lang="en-US" dirty="0">
              <a:solidFill>
                <a:srgbClr val="FF0000"/>
              </a:solidFill>
            </a:endParaRPr>
          </a:p>
          <a:p>
            <a:endParaRPr lang="en-US" dirty="0">
              <a:solidFill>
                <a:srgbClr val="FF0000"/>
              </a:solidFill>
            </a:endParaRPr>
          </a:p>
          <a:p>
            <a:pPr lvl="0"/>
            <a:r>
              <a:rPr lang="en-GB" b="1" dirty="0">
                <a:solidFill>
                  <a:srgbClr val="FF0000"/>
                </a:solidFill>
              </a:rPr>
              <a:t>Acrostic poem example</a:t>
            </a:r>
          </a:p>
          <a:p>
            <a:r>
              <a:rPr lang="en-GB" dirty="0">
                <a:solidFill>
                  <a:srgbClr val="FF0000"/>
                </a:solidFill>
              </a:rPr>
              <a:t> </a:t>
            </a:r>
            <a:endParaRPr lang="en-US" dirty="0">
              <a:solidFill>
                <a:srgbClr val="FF0000"/>
              </a:solidFill>
            </a:endParaRPr>
          </a:p>
          <a:p>
            <a:endParaRPr lang="en-GB" dirty="0">
              <a:solidFill>
                <a:srgbClr val="FF0000"/>
              </a:solidFill>
            </a:endParaRPr>
          </a:p>
        </p:txBody>
      </p:sp>
      <p:sp>
        <p:nvSpPr>
          <p:cNvPr id="17" name="Slide Number Placeholder 16">
            <a:extLst>
              <a:ext uri="{FF2B5EF4-FFF2-40B4-BE49-F238E27FC236}">
                <a16:creationId xmlns:a16="http://schemas.microsoft.com/office/drawing/2014/main" id="{625FFD5D-1770-49C7-B560-C212CD9295A8}"/>
              </a:ext>
            </a:extLst>
          </p:cNvPr>
          <p:cNvSpPr>
            <a:spLocks noGrp="1"/>
          </p:cNvSpPr>
          <p:nvPr>
            <p:ph type="sldNum" sz="quarter" idx="12"/>
          </p:nvPr>
        </p:nvSpPr>
        <p:spPr/>
        <p:txBody>
          <a:bodyPr/>
          <a:lstStyle/>
          <a:p>
            <a:fld id="{89C05411-F5C4-44D6-90F3-776F91935555}" type="slidenum">
              <a:rPr lang="en-GB" smtClean="0"/>
              <a:pPr/>
              <a:t>11</a:t>
            </a:fld>
            <a:endParaRPr lang="en-GB" dirty="0"/>
          </a:p>
        </p:txBody>
      </p:sp>
      <p:sp>
        <p:nvSpPr>
          <p:cNvPr id="2" name="Rectangle 1">
            <a:extLst>
              <a:ext uri="{FF2B5EF4-FFF2-40B4-BE49-F238E27FC236}">
                <a16:creationId xmlns:a16="http://schemas.microsoft.com/office/drawing/2014/main" id="{09B0B6B7-5FE1-4D85-8493-F96D9FF53209}"/>
              </a:ext>
            </a:extLst>
          </p:cNvPr>
          <p:cNvSpPr/>
          <p:nvPr/>
        </p:nvSpPr>
        <p:spPr>
          <a:xfrm>
            <a:off x="1415480" y="1029669"/>
            <a:ext cx="12000656" cy="5801588"/>
          </a:xfrm>
          <a:prstGeom prst="rect">
            <a:avLst/>
          </a:prstGeom>
        </p:spPr>
        <p:txBody>
          <a:bodyPr wrap="square">
            <a:spAutoFit/>
          </a:bodyPr>
          <a:lstStyle/>
          <a:p>
            <a:pPr marR="539750">
              <a:lnSpc>
                <a:spcPct val="150000"/>
              </a:lnSpc>
              <a:spcAft>
                <a:spcPts val="600"/>
              </a:spcAft>
            </a:pPr>
            <a:r>
              <a:rPr lang="en-GB" sz="2800" b="1" dirty="0">
                <a:solidFill>
                  <a:srgbClr val="FF0000"/>
                </a:solidFill>
                <a:cs typeface="HelveticaNeueLT Pro 55 Roman"/>
              </a:rPr>
              <a:t>R</a:t>
            </a:r>
            <a:r>
              <a:rPr lang="en-GB" sz="2800" dirty="0">
                <a:solidFill>
                  <a:srgbClr val="000000"/>
                </a:solidFill>
                <a:cs typeface="HelveticaNeueLT Pro 55 Roman"/>
              </a:rPr>
              <a:t>ed Cross helps those in need</a:t>
            </a:r>
            <a:endParaRPr lang="en-GB" sz="4800" dirty="0">
              <a:solidFill>
                <a:srgbClr val="EE2A24"/>
              </a:solidFill>
              <a:cs typeface="HelveticaNeueLT Pro 65 Md" panose="020B0804020202020204"/>
            </a:endParaRPr>
          </a:p>
          <a:p>
            <a:pPr marR="539750">
              <a:lnSpc>
                <a:spcPct val="150000"/>
              </a:lnSpc>
              <a:spcAft>
                <a:spcPts val="600"/>
              </a:spcAft>
            </a:pPr>
            <a:r>
              <a:rPr lang="en-GB" sz="2800" b="1" dirty="0">
                <a:solidFill>
                  <a:srgbClr val="FF0000"/>
                </a:solidFill>
                <a:cs typeface="HelveticaNeueLT Pro 55 Roman"/>
              </a:rPr>
              <a:t>E</a:t>
            </a:r>
            <a:r>
              <a:rPr lang="en-GB" sz="2800" dirty="0">
                <a:solidFill>
                  <a:srgbClr val="000000"/>
                </a:solidFill>
                <a:cs typeface="HelveticaNeueLT Pro 55 Roman"/>
              </a:rPr>
              <a:t>very day, lives are saved and minds are changed</a:t>
            </a:r>
            <a:endParaRPr lang="en-GB" sz="4800" dirty="0">
              <a:solidFill>
                <a:srgbClr val="EE2A24"/>
              </a:solidFill>
              <a:cs typeface="HelveticaNeueLT Pro 65 Md" panose="020B0804020202020204"/>
            </a:endParaRPr>
          </a:p>
          <a:p>
            <a:pPr marR="539750">
              <a:lnSpc>
                <a:spcPct val="150000"/>
              </a:lnSpc>
              <a:spcAft>
                <a:spcPts val="600"/>
              </a:spcAft>
            </a:pPr>
            <a:r>
              <a:rPr lang="en-GB" sz="2800" b="1" dirty="0">
                <a:solidFill>
                  <a:srgbClr val="FF0000"/>
                </a:solidFill>
                <a:cs typeface="HelveticaNeueLT Pro 55 Roman"/>
              </a:rPr>
              <a:t>D</a:t>
            </a:r>
            <a:r>
              <a:rPr lang="en-GB" sz="2800" dirty="0">
                <a:solidFill>
                  <a:srgbClr val="000000"/>
                </a:solidFill>
                <a:cs typeface="HelveticaNeueLT Pro 55 Roman"/>
              </a:rPr>
              <a:t>aily, we think about being kind and helping others</a:t>
            </a:r>
            <a:endParaRPr lang="en-GB" sz="4800" dirty="0">
              <a:solidFill>
                <a:srgbClr val="EE2A24"/>
              </a:solidFill>
              <a:cs typeface="HelveticaNeueLT Pro 65 Md" panose="020B0804020202020204"/>
            </a:endParaRPr>
          </a:p>
          <a:p>
            <a:pPr marR="539750">
              <a:lnSpc>
                <a:spcPct val="150000"/>
              </a:lnSpc>
              <a:spcAft>
                <a:spcPts val="600"/>
              </a:spcAft>
            </a:pPr>
            <a:r>
              <a:rPr lang="en-GB" sz="2800" b="1" dirty="0">
                <a:solidFill>
                  <a:srgbClr val="FF0000"/>
                </a:solidFill>
                <a:cs typeface="HelveticaNeueLT Pro 55 Roman"/>
              </a:rPr>
              <a:t>C</a:t>
            </a:r>
            <a:r>
              <a:rPr lang="en-GB" sz="2800" dirty="0">
                <a:solidFill>
                  <a:srgbClr val="000000"/>
                </a:solidFill>
                <a:cs typeface="HelveticaNeueLT Pro 55 Roman"/>
              </a:rPr>
              <a:t>an you think of how you could help?</a:t>
            </a:r>
            <a:endParaRPr lang="en-GB" sz="4800" dirty="0">
              <a:solidFill>
                <a:srgbClr val="EE2A24"/>
              </a:solidFill>
              <a:cs typeface="HelveticaNeueLT Pro 65 Md" panose="020B0804020202020204"/>
            </a:endParaRPr>
          </a:p>
          <a:p>
            <a:pPr marR="539750">
              <a:lnSpc>
                <a:spcPct val="150000"/>
              </a:lnSpc>
              <a:spcAft>
                <a:spcPts val="600"/>
              </a:spcAft>
            </a:pPr>
            <a:r>
              <a:rPr lang="en-GB" sz="2800" b="1" dirty="0">
                <a:solidFill>
                  <a:srgbClr val="FF0000"/>
                </a:solidFill>
                <a:cs typeface="HelveticaNeueLT Pro 55 Roman"/>
              </a:rPr>
              <a:t>R</a:t>
            </a:r>
            <a:r>
              <a:rPr lang="en-GB" sz="2800" dirty="0">
                <a:solidFill>
                  <a:srgbClr val="000000"/>
                </a:solidFill>
                <a:cs typeface="HelveticaNeueLT Pro 55 Roman"/>
              </a:rPr>
              <a:t>ed Cross needs volunteers who can help others</a:t>
            </a:r>
            <a:endParaRPr lang="en-GB" sz="4800" dirty="0">
              <a:solidFill>
                <a:srgbClr val="EE2A24"/>
              </a:solidFill>
              <a:cs typeface="HelveticaNeueLT Pro 65 Md" panose="020B0804020202020204"/>
            </a:endParaRPr>
          </a:p>
          <a:p>
            <a:pPr marR="539750">
              <a:lnSpc>
                <a:spcPct val="150000"/>
              </a:lnSpc>
              <a:spcAft>
                <a:spcPts val="600"/>
              </a:spcAft>
            </a:pPr>
            <a:r>
              <a:rPr lang="en-GB" sz="2800" b="1" dirty="0">
                <a:solidFill>
                  <a:srgbClr val="FF0000"/>
                </a:solidFill>
                <a:cs typeface="HelveticaNeueLT Pro 55 Roman"/>
              </a:rPr>
              <a:t>O</a:t>
            </a:r>
            <a:r>
              <a:rPr lang="en-GB" sz="2800" dirty="0">
                <a:solidFill>
                  <a:srgbClr val="000000"/>
                </a:solidFill>
                <a:cs typeface="HelveticaNeueLT Pro 55 Roman"/>
              </a:rPr>
              <a:t>ne kind act can make all the difference</a:t>
            </a:r>
            <a:endParaRPr lang="en-GB" sz="4800" dirty="0">
              <a:solidFill>
                <a:srgbClr val="EE2A24"/>
              </a:solidFill>
              <a:cs typeface="HelveticaNeueLT Pro 65 Md" panose="020B0804020202020204"/>
            </a:endParaRPr>
          </a:p>
          <a:p>
            <a:pPr marR="539750">
              <a:lnSpc>
                <a:spcPct val="150000"/>
              </a:lnSpc>
              <a:spcAft>
                <a:spcPts val="600"/>
              </a:spcAft>
            </a:pPr>
            <a:r>
              <a:rPr lang="en-GB" sz="2800" b="1" dirty="0">
                <a:solidFill>
                  <a:srgbClr val="FF0000"/>
                </a:solidFill>
                <a:cs typeface="HelveticaNeueLT Pro 55 Roman"/>
              </a:rPr>
              <a:t>S</a:t>
            </a:r>
            <a:r>
              <a:rPr lang="en-GB" sz="2800" dirty="0">
                <a:solidFill>
                  <a:srgbClr val="000000"/>
                </a:solidFill>
                <a:cs typeface="HelveticaNeueLT Pro 55 Roman"/>
              </a:rPr>
              <a:t>hare your kindness with people around you</a:t>
            </a:r>
            <a:endParaRPr lang="en-GB" sz="4800" dirty="0">
              <a:solidFill>
                <a:srgbClr val="EE2A24"/>
              </a:solidFill>
              <a:cs typeface="HelveticaNeueLT Pro 65 Md" panose="020B0804020202020204"/>
            </a:endParaRPr>
          </a:p>
          <a:p>
            <a:pPr marR="539750">
              <a:lnSpc>
                <a:spcPct val="150000"/>
              </a:lnSpc>
              <a:spcAft>
                <a:spcPts val="600"/>
              </a:spcAft>
            </a:pPr>
            <a:r>
              <a:rPr lang="en-GB" sz="2800" b="1" dirty="0">
                <a:solidFill>
                  <a:srgbClr val="FF0000"/>
                </a:solidFill>
                <a:cs typeface="HelveticaNeueLT Pro 55 Roman"/>
              </a:rPr>
              <a:t>S</a:t>
            </a:r>
            <a:r>
              <a:rPr lang="en-GB" sz="2800" dirty="0">
                <a:solidFill>
                  <a:srgbClr val="000000"/>
                </a:solidFill>
                <a:cs typeface="HelveticaNeueLT Pro 55 Roman"/>
              </a:rPr>
              <a:t>o that you too can help others.</a:t>
            </a:r>
            <a:r>
              <a:rPr lang="en-GB" sz="2000" dirty="0">
                <a:solidFill>
                  <a:srgbClr val="EE2A24"/>
                </a:solidFill>
                <a:ea typeface="HelveticaNeueLT Pro 45 Lt"/>
                <a:cs typeface="HelveticaNeueLT Pro 45 Lt"/>
              </a:rPr>
              <a:t> </a:t>
            </a:r>
            <a:endParaRPr lang="en-GB" sz="4800" dirty="0">
              <a:solidFill>
                <a:srgbClr val="EE2A24"/>
              </a:solidFill>
              <a:cs typeface="HelveticaNeueLT Pro 65 Md" panose="020B0804020202020204"/>
            </a:endParaRPr>
          </a:p>
        </p:txBody>
      </p:sp>
      <p:sp>
        <p:nvSpPr>
          <p:cNvPr id="5" name="Title 9">
            <a:extLst>
              <a:ext uri="{FF2B5EF4-FFF2-40B4-BE49-F238E27FC236}">
                <a16:creationId xmlns:a16="http://schemas.microsoft.com/office/drawing/2014/main" id="{DEDAFC2D-A1E5-4D09-A1F5-207AA1F22BCB}"/>
              </a:ext>
            </a:extLst>
          </p:cNvPr>
          <p:cNvSpPr>
            <a:spLocks noGrp="1"/>
          </p:cNvSpPr>
          <p:nvPr>
            <p:ph type="title"/>
          </p:nvPr>
        </p:nvSpPr>
        <p:spPr>
          <a:xfrm>
            <a:off x="312960" y="205988"/>
            <a:ext cx="11422063" cy="514431"/>
          </a:xfrm>
        </p:spPr>
        <p:txBody>
          <a:bodyPr/>
          <a:lstStyle/>
          <a:p>
            <a:r>
              <a:rPr lang="en-GB" dirty="0"/>
              <a:t>Kindness and coping</a:t>
            </a:r>
            <a:br>
              <a:rPr lang="en-GB" dirty="0"/>
            </a:br>
            <a:r>
              <a:rPr lang="en-GB" dirty="0"/>
              <a:t>Learn activity</a:t>
            </a:r>
            <a:endParaRPr lang="en-GB" dirty="0">
              <a:latin typeface="+mn-lt"/>
            </a:endParaRPr>
          </a:p>
        </p:txBody>
      </p:sp>
    </p:spTree>
    <p:extLst>
      <p:ext uri="{BB962C8B-B14F-4D97-AF65-F5344CB8AC3E}">
        <p14:creationId xmlns:p14="http://schemas.microsoft.com/office/powerpoint/2010/main" val="728682370"/>
      </p:ext>
    </p:extLst>
  </p:cSld>
  <p:clrMapOvr>
    <a:masterClrMapping/>
  </p:clrMapOvr>
</p:sld>
</file>

<file path=ppt/theme/theme1.xml><?xml version="1.0" encoding="utf-8"?>
<a:theme xmlns:a="http://schemas.openxmlformats.org/drawingml/2006/main" name="Red Cross FA V1">
  <a:themeElements>
    <a:clrScheme name="Office">
      <a:dk1>
        <a:srgbClr val="000000"/>
      </a:dk1>
      <a:lt1>
        <a:srgbClr val="FFFFFF"/>
      </a:lt1>
      <a:dk2>
        <a:srgbClr val="EE2A24"/>
      </a:dk2>
      <a:lt2>
        <a:srgbClr val="F6F6F6"/>
      </a:lt2>
      <a:accent1>
        <a:srgbClr val="D0011B"/>
      </a:accent1>
      <a:accent2>
        <a:srgbClr val="AFA48F"/>
      </a:accent2>
      <a:accent3>
        <a:srgbClr val="E95153"/>
      </a:accent3>
      <a:accent4>
        <a:srgbClr val="9D1F21"/>
      </a:accent4>
      <a:accent5>
        <a:srgbClr val="D7D8D7"/>
      </a:accent5>
      <a:accent6>
        <a:srgbClr val="65181B"/>
      </a:accent6>
      <a:hlink>
        <a:srgbClr val="EE2A24"/>
      </a:hlink>
      <a:folHlink>
        <a:srgbClr val="AFA48F"/>
      </a:folHlink>
    </a:clrScheme>
    <a:fontScheme name="Red Cross FA">
      <a:majorFont>
        <a:latin typeface="HelveticaNeueLT Pro 65 Md"/>
        <a:ea typeface=""/>
        <a:cs typeface=""/>
      </a:majorFont>
      <a:minorFont>
        <a:latin typeface="HelveticaNeueLT Pro 45 Lt"/>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lIns="0" tIns="0" rIns="0" bIns="0" rtlCol="0">
        <a:noAutofit/>
      </a:bodyPr>
      <a:lstStyle>
        <a:defPPr algn="l">
          <a:defRPr sz="1100" dirty="0" smtClean="0"/>
        </a:defPPr>
      </a:lstStyle>
    </a:txDef>
  </a:objectDefaults>
  <a:extraClrSchemeLst/>
  <a:custClrLst>
    <a:custClr name="Teacher Sand">
      <a:srgbClr val="E4D7AC"/>
    </a:custClr>
    <a:custClr name="Secondary Duck">
      <a:srgbClr val="BADDEA"/>
    </a:custClr>
    <a:custClr name="Primary Mustard">
      <a:srgbClr val="F1B13B"/>
    </a:custClr>
    <a:custClr name="BLANK">
      <a:srgbClr val="FFFFFF"/>
    </a:custClr>
    <a:custClr name="BLANK">
      <a:srgbClr val="FFFFFF"/>
    </a:custClr>
    <a:custClr name="BLANK">
      <a:srgbClr val="FFFFFF"/>
    </a:custClr>
    <a:custClr name="BLANK">
      <a:srgbClr val="FFFFFF"/>
    </a:custClr>
    <a:custClr name="BLANK">
      <a:srgbClr val="FFFFFF"/>
    </a:custClr>
    <a:custClr name="BLANK">
      <a:srgbClr val="FFFFFF"/>
    </a:custClr>
    <a:custClr name="BLANK">
      <a:srgbClr val="FFFFFF"/>
    </a:custClr>
    <a:custClr name="Teacher Blue">
      <a:srgbClr val="193351"/>
    </a:custClr>
    <a:custClr name="Secondary Grey">
      <a:srgbClr val="5C747A"/>
    </a:custClr>
    <a:custClr name="Primary Sky">
      <a:srgbClr val="158AC0"/>
    </a:custClr>
    <a:custClr name="BLANK">
      <a:srgbClr val="FFFFFF"/>
    </a:custClr>
    <a:custClr name="BLANK">
      <a:srgbClr val="FFFFFF"/>
    </a:custClr>
    <a:custClr name="BLANK">
      <a:srgbClr val="FFFFFF"/>
    </a:custClr>
    <a:custClr name="BLANK">
      <a:srgbClr val="FFFFFF"/>
    </a:custClr>
    <a:custClr name="BLANK">
      <a:srgbClr val="FFFFFF"/>
    </a:custClr>
    <a:custClr name="BLANK">
      <a:srgbClr val="FFFFFF"/>
    </a:custClr>
    <a:custClr name="BLANK">
      <a:srgbClr val="FFFFFF"/>
    </a:custClr>
    <a:custClr name="Teacher Teal">
      <a:srgbClr val="2B7586"/>
    </a:custClr>
    <a:custClr name="Secondary Steel">
      <a:srgbClr val="5A98C0"/>
    </a:custClr>
    <a:custClr name="Primary Green">
      <a:srgbClr val="40A22A"/>
    </a:custClr>
    <a:custClr name="BLANK">
      <a:srgbClr val="FFFFFF"/>
    </a:custClr>
    <a:custClr name="BLANK">
      <a:srgbClr val="FFFFFF"/>
    </a:custClr>
    <a:custClr name="BLANK">
      <a:srgbClr val="FFFFFF"/>
    </a:custClr>
    <a:custClr name="BLANK">
      <a:srgbClr val="FFFFFF"/>
    </a:custClr>
    <a:custClr name="BLANK">
      <a:srgbClr val="FFFFFF"/>
    </a:custClr>
    <a:custClr name="BLANK">
      <a:srgbClr val="FFFFFF"/>
    </a:custClr>
    <a:custClr name="BLANK">
      <a:srgbClr val="FFFFFF"/>
    </a:custClr>
    <a:custClr name="Teacher Claret">
      <a:srgbClr val="7D1C23"/>
    </a:custClr>
    <a:custClr name="Secondary Dark Green">
      <a:srgbClr val="05853A"/>
    </a:custClr>
  </a:custClrLst>
  <a:extLst>
    <a:ext uri="{05A4C25C-085E-4340-85A3-A5531E510DB2}">
      <thm15:themeFamily xmlns:thm15="http://schemas.microsoft.com/office/thememl/2012/main" name="BRC_FirstAid_PowerPoint V2-1-nc-Primary.pptx" id="{0036F32F-BF86-441A-88AE-BEE03C56CB0A}" vid="{E8494D48-662F-44E1-8171-456CBDE4C9A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What do kindness and coping mean_PowerPoint</Template>
  <TotalTime>56</TotalTime>
  <Words>372</Words>
  <Application>Microsoft Office PowerPoint</Application>
  <PresentationFormat>Widescreen</PresentationFormat>
  <Paragraphs>96</Paragraphs>
  <Slides>11</Slides>
  <Notes>11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Calibri</vt:lpstr>
      <vt:lpstr>HelveticaNeueLT Pro 45 Lt</vt:lpstr>
      <vt:lpstr>HelveticaNeueLT Pro 55 Roman</vt:lpstr>
      <vt:lpstr>HelveticaNeueLT Pro 65 Md</vt:lpstr>
      <vt:lpstr>Red Cross FA V1</vt:lpstr>
      <vt:lpstr>What do kindness and coping mean?</vt:lpstr>
      <vt:lpstr>Kindness.</vt:lpstr>
      <vt:lpstr>Coping.</vt:lpstr>
      <vt:lpstr>Kindness and coping Learn activity</vt:lpstr>
      <vt:lpstr>Kindness and coping Learn activity</vt:lpstr>
      <vt:lpstr>Kindness and coping Learn activity</vt:lpstr>
      <vt:lpstr>Kindness and coping Learn activity</vt:lpstr>
      <vt:lpstr>Kindness and coping Learn activity</vt:lpstr>
      <vt:lpstr>Kindness and coping Learn activity</vt:lpstr>
      <vt:lpstr>Kindness and Coping Learn Activity</vt:lpstr>
      <vt:lpstr>Kindness and coping Learn activity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Primary.</dc:title>
  <dc:creator>Pippa Ward</dc:creator>
  <cp:lastModifiedBy>Chloe Bruce</cp:lastModifiedBy>
  <cp:revision>19</cp:revision>
  <dcterms:created xsi:type="dcterms:W3CDTF">2019-11-13T09:12:26Z</dcterms:created>
  <dcterms:modified xsi:type="dcterms:W3CDTF">2020-04-24T14:15:15Z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2019-08-12T00:00:00Z</vt:filetime>
  </property>
  <property fmtid="{D5CDD505-2E9C-101B-9397-08002B2CF9AE}" pid="3" name="Creator">
    <vt:lpwstr>Adobe InDesign 14.0 (Windows)</vt:lpwstr>
  </property>
  <property fmtid="{D5CDD505-2E9C-101B-9397-08002B2CF9AE}" pid="4" name="LastSaved">
    <vt:filetime>2019-08-12T00:00:00Z</vt:filetime>
  </property>
</Properties>
</file>