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64" r:id="rId6"/>
    <p:sldId id="259" r:id="rId7"/>
    <p:sldId id="260" r:id="rId8"/>
    <p:sldId id="261" r:id="rId9"/>
    <p:sldId id="268" r:id="rId10"/>
    <p:sldId id="270" r:id="rId11"/>
    <p:sldId id="271" r:id="rId12"/>
    <p:sldId id="269" r:id="rId13"/>
    <p:sldId id="263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202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67876" b="72417"/>
          <a:stretch/>
        </p:blipFill>
        <p:spPr>
          <a:xfrm>
            <a:off x="-97654" y="-1"/>
            <a:ext cx="9339308" cy="7066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2080" t="27422" r="36162" b="46757"/>
          <a:stretch/>
        </p:blipFill>
        <p:spPr>
          <a:xfrm>
            <a:off x="398266" y="317444"/>
            <a:ext cx="7935606" cy="619217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3716" t="372" r="433" b="73476"/>
          <a:stretch/>
        </p:blipFill>
        <p:spPr>
          <a:xfrm>
            <a:off x="319596" y="514904"/>
            <a:ext cx="8233294" cy="55751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39" t="27622" r="68244" b="46824"/>
          <a:stretch/>
        </p:blipFill>
        <p:spPr>
          <a:xfrm>
            <a:off x="248574" y="577049"/>
            <a:ext cx="8426391" cy="585926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3795" t="26604" r="293" b="47228"/>
          <a:stretch/>
        </p:blipFill>
        <p:spPr>
          <a:xfrm>
            <a:off x="648070" y="266330"/>
            <a:ext cx="7998780" cy="570834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53242" r="67903" b="25211"/>
          <a:stretch/>
        </p:blipFill>
        <p:spPr>
          <a:xfrm>
            <a:off x="405044" y="568171"/>
            <a:ext cx="7780168" cy="581487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656" t="53336" r="36051" b="25430"/>
          <a:stretch/>
        </p:blipFill>
        <p:spPr>
          <a:xfrm>
            <a:off x="417249" y="550415"/>
            <a:ext cx="8202131" cy="576160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3963" t="52688" r="456" b="25417"/>
          <a:stretch/>
        </p:blipFill>
        <p:spPr>
          <a:xfrm>
            <a:off x="319596" y="417249"/>
            <a:ext cx="7963272" cy="58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42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975"/>
            <a:ext cx="9144000" cy="687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446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842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51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5220" r="67910" b="766"/>
          <a:stretch/>
        </p:blipFill>
        <p:spPr>
          <a:xfrm>
            <a:off x="100238" y="124286"/>
            <a:ext cx="8892842" cy="64407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095174" cy="69512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On-screen Show (4:3)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🎨 Creative Collective 2026</dc:title>
  <dc:subject/>
  <dc:creator/>
  <cp:keywords/>
  <dc:description>generated using python-pptx</dc:description>
  <cp:lastModifiedBy>Stella Wilson</cp:lastModifiedBy>
  <cp:revision>5</cp:revision>
  <dcterms:created xsi:type="dcterms:W3CDTF">2013-01-27T09:14:16Z</dcterms:created>
  <dcterms:modified xsi:type="dcterms:W3CDTF">2026-04-15T09:49:02Z</dcterms:modified>
  <cp:category/>
</cp:coreProperties>
</file>