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56" autoAdjust="0"/>
    <p:restoredTop sz="94660"/>
  </p:normalViewPr>
  <p:slideViewPr>
    <p:cSldViewPr snapToGrid="0">
      <p:cViewPr varScale="1">
        <p:scale>
          <a:sx n="53" d="100"/>
          <a:sy n="53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01B01F66-3C1C-44CA-A485-CACC25422A66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16DF1-EF86-4D27-AAE0-A797B78C54B2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8943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01F66-3C1C-44CA-A485-CACC25422A66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16DF1-EF86-4D27-AAE0-A797B78C5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527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01F66-3C1C-44CA-A485-CACC25422A66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16DF1-EF86-4D27-AAE0-A797B78C54B2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5189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8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01F66-3C1C-44CA-A485-CACC25422A66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16DF1-EF86-4D27-AAE0-A797B78C5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848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89320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89320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01F66-3C1C-44CA-A485-CACC25422A66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16DF1-EF86-4D27-AAE0-A797B78C5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123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01F66-3C1C-44CA-A485-CACC25422A66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16DF1-EF86-4D27-AAE0-A797B78C5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4716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01F66-3C1C-44CA-A485-CACC25422A66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16DF1-EF86-4D27-AAE0-A797B78C5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368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01F66-3C1C-44CA-A485-CACC25422A66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16DF1-EF86-4D27-AAE0-A797B78C5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977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01F66-3C1C-44CA-A485-CACC25422A66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16DF1-EF86-4D27-AAE0-A797B78C54B2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29172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01F66-3C1C-44CA-A485-CACC25422A66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16DF1-EF86-4D27-AAE0-A797B78C5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38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01F66-3C1C-44CA-A485-CACC25422A66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16DF1-EF86-4D27-AAE0-A797B78C54B2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9046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1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8" y="6470704"/>
            <a:ext cx="2154142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01B01F66-3C1C-44CA-A485-CACC25422A66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8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4" y="6470704"/>
            <a:ext cx="973666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72016DF1-EF86-4D27-AAE0-A797B78C54B2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729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3.png"/><Relationship Id="rId7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Canal Images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For canal cavalcade art competition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48" y="371474"/>
            <a:ext cx="4646098" cy="348008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25" y="371473"/>
            <a:ext cx="5667375" cy="3480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797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803" y="205220"/>
            <a:ext cx="2466975" cy="367405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3742" y="205220"/>
            <a:ext cx="1771650" cy="367405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9356" y="205219"/>
            <a:ext cx="2466975" cy="36740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02695" y="205220"/>
            <a:ext cx="3907413" cy="1847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02695" y="2274742"/>
            <a:ext cx="3907414" cy="24912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803" y="4107440"/>
            <a:ext cx="3976688" cy="248732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73288" y="4107440"/>
            <a:ext cx="2883043" cy="248732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90127" y="4987636"/>
            <a:ext cx="4019981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0660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094" y="316056"/>
            <a:ext cx="3256251" cy="27873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6439" y="316055"/>
            <a:ext cx="4420034" cy="243904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1566" y="316056"/>
            <a:ext cx="3505633" cy="24390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094" y="3430298"/>
            <a:ext cx="3034579" cy="29843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26438" y="2986951"/>
            <a:ext cx="3644179" cy="342770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05709" y="2981322"/>
            <a:ext cx="4281489" cy="3433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4228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-1" r="69" b="12931"/>
          <a:stretch/>
        </p:blipFill>
        <p:spPr>
          <a:xfrm>
            <a:off x="277091" y="249382"/>
            <a:ext cx="4073236" cy="31311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r="5623" b="13238"/>
          <a:stretch/>
        </p:blipFill>
        <p:spPr>
          <a:xfrm>
            <a:off x="4615728" y="249381"/>
            <a:ext cx="3309071" cy="3016347"/>
          </a:xfrm>
          <a:prstGeom prst="rect">
            <a:avLst/>
          </a:prstGeom>
        </p:spPr>
      </p:pic>
      <p:pic>
        <p:nvPicPr>
          <p:cNvPr id="1026" name="Picture 2" descr="Urban Wandering - looking along the Grand Union Canal towards the  Kensington Gasworks #psychogeography | Kensington london, Urban, Cana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0200" y="249381"/>
            <a:ext cx="3586163" cy="2875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693" y="3796146"/>
            <a:ext cx="4112634" cy="28367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96882" y="3640039"/>
            <a:ext cx="3546762" cy="29928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09045" y="3265727"/>
            <a:ext cx="3467318" cy="3367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1387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094" y="205221"/>
            <a:ext cx="2702070" cy="202394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5078" y="205221"/>
            <a:ext cx="2638425" cy="20239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1417" y="205221"/>
            <a:ext cx="2857500" cy="20239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094" y="2585171"/>
            <a:ext cx="2989984" cy="198682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34208" y="2368093"/>
            <a:ext cx="3066618" cy="23974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86994" y="2507022"/>
            <a:ext cx="3991842" cy="23974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96831" y="205221"/>
            <a:ext cx="2619375" cy="202394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7943" y="4904509"/>
            <a:ext cx="3047135" cy="18478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66676" y="4852988"/>
            <a:ext cx="2964872" cy="200501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679185" y="5091328"/>
            <a:ext cx="4099651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1504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021" y="202189"/>
            <a:ext cx="2619375" cy="17430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0556" y="202189"/>
            <a:ext cx="3284826" cy="18097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4542" y="202189"/>
            <a:ext cx="2828925" cy="18097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30414" r="-53" b="29741"/>
          <a:stretch/>
        </p:blipFill>
        <p:spPr>
          <a:xfrm>
            <a:off x="247218" y="2034021"/>
            <a:ext cx="2614178" cy="20946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/>
          <a:srcRect r="4231" b="40073"/>
          <a:stretch/>
        </p:blipFill>
        <p:spPr>
          <a:xfrm>
            <a:off x="3060556" y="2255692"/>
            <a:ext cx="2853171" cy="22608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54437" y="2231879"/>
            <a:ext cx="3028950" cy="228470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72626" y="202189"/>
            <a:ext cx="2352675" cy="39264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55277" y="4736522"/>
            <a:ext cx="3518190" cy="212147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72627" y="4265466"/>
            <a:ext cx="2352675" cy="25925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887591" y="4724399"/>
            <a:ext cx="2768525" cy="21336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3350" y="4265466"/>
            <a:ext cx="2641888" cy="2273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1457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rgbClr val="2E2B21"/>
      </a:dk1>
      <a:lt1>
        <a:srgbClr val="FFFFFF"/>
      </a:lt1>
      <a:dk2>
        <a:srgbClr val="605B4F"/>
      </a:dk2>
      <a:lt2>
        <a:srgbClr val="D8D6BE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090DCB5F-146D-478A-852A-34B16FE9F3A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52</TotalTime>
  <Words>7</Words>
  <Application>Microsoft Office PowerPoint</Application>
  <PresentationFormat>Widescreen</PresentationFormat>
  <Paragraphs>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Tw Cen MT</vt:lpstr>
      <vt:lpstr>Tw Cen MT Condensed</vt:lpstr>
      <vt:lpstr>Wingdings 3</vt:lpstr>
      <vt:lpstr>Integral</vt:lpstr>
      <vt:lpstr>Canal Images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Canal Images</dc:title>
  <dc:creator>Stella Wilson</dc:creator>
  <cp:lastModifiedBy>Stella Wilson</cp:lastModifiedBy>
  <cp:revision>2</cp:revision>
  <dcterms:created xsi:type="dcterms:W3CDTF">2021-04-19T10:37:09Z</dcterms:created>
  <dcterms:modified xsi:type="dcterms:W3CDTF">2021-04-19T11:30:39Z</dcterms:modified>
</cp:coreProperties>
</file>